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313" r:id="rId3"/>
    <p:sldId id="258" r:id="rId4"/>
    <p:sldId id="309" r:id="rId5"/>
    <p:sldId id="302" r:id="rId6"/>
    <p:sldId id="259" r:id="rId7"/>
    <p:sldId id="263" r:id="rId8"/>
    <p:sldId id="310" r:id="rId9"/>
    <p:sldId id="265" r:id="rId10"/>
    <p:sldId id="298" r:id="rId11"/>
    <p:sldId id="260" r:id="rId12"/>
    <p:sldId id="304" r:id="rId13"/>
    <p:sldId id="305" r:id="rId14"/>
    <p:sldId id="311" r:id="rId15"/>
    <p:sldId id="276" r:id="rId16"/>
    <p:sldId id="303" r:id="rId17"/>
    <p:sldId id="306" r:id="rId18"/>
    <p:sldId id="314" r:id="rId19"/>
    <p:sldId id="315" r:id="rId20"/>
    <p:sldId id="316" r:id="rId21"/>
    <p:sldId id="308" r:id="rId22"/>
    <p:sldId id="297" r:id="rId23"/>
    <p:sldId id="312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5015" autoAdjust="0"/>
  </p:normalViewPr>
  <p:slideViewPr>
    <p:cSldViewPr>
      <p:cViewPr varScale="1">
        <p:scale>
          <a:sx n="109" d="100"/>
          <a:sy n="109" d="100"/>
        </p:scale>
        <p:origin x="1680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15BFD6-CD6E-4A5F-89B9-B9CA5A07C838}" type="doc">
      <dgm:prSet loTypeId="urn:microsoft.com/office/officeart/2005/8/layout/vList4#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F1522E06-2FBA-4696-ACF1-F1E796AD2203}">
      <dgm:prSet phldrT="[Текст]"/>
      <dgm:spPr/>
      <dgm:t>
        <a:bodyPr/>
        <a:lstStyle/>
        <a:p>
          <a:r>
            <a:rPr lang="uk-UA" sz="1700" b="1"/>
            <a:t>З педагогами</a:t>
          </a:r>
          <a:endParaRPr lang="ru-RU" sz="1700" b="1" dirty="0"/>
        </a:p>
      </dgm:t>
    </dgm:pt>
    <dgm:pt modelId="{C09BC621-1906-44E5-8ACB-028C089CA7B3}" type="parTrans" cxnId="{74334882-8D42-4E98-86C9-E1B2D36D1DA0}">
      <dgm:prSet/>
      <dgm:spPr/>
      <dgm:t>
        <a:bodyPr/>
        <a:lstStyle/>
        <a:p>
          <a:endParaRPr lang="ru-RU"/>
        </a:p>
      </dgm:t>
    </dgm:pt>
    <dgm:pt modelId="{46085028-8F10-40B0-A966-82123FBEED9E}" type="sibTrans" cxnId="{74334882-8D42-4E98-86C9-E1B2D36D1DA0}">
      <dgm:prSet/>
      <dgm:spPr/>
      <dgm:t>
        <a:bodyPr/>
        <a:lstStyle/>
        <a:p>
          <a:endParaRPr lang="ru-RU"/>
        </a:p>
      </dgm:t>
    </dgm:pt>
    <dgm:pt modelId="{46402C1F-8ADF-457D-AAA5-18EBA4AB30AD}">
      <dgm:prSet phldrT="[Текст]" custT="1"/>
      <dgm:spPr/>
      <dgm:t>
        <a:bodyPr/>
        <a:lstStyle/>
        <a:p>
          <a:r>
            <a:rPr lang="uk-UA" sz="1400" b="0" dirty="0"/>
            <a:t>Будується на вивченні нормативно-правових документів, локальних актів, наказів по установі, інструкцій з техніки безпеки,посадових інструкцій та забезпечення виконання цих інструкцій, методичні рекомендації.</a:t>
          </a:r>
          <a:endParaRPr lang="ru-RU" sz="1400" b="0" dirty="0"/>
        </a:p>
      </dgm:t>
    </dgm:pt>
    <dgm:pt modelId="{233D919C-4AF7-4B03-8414-8B96510706BB}" type="parTrans" cxnId="{C87B7C97-352A-4E88-ABEE-21A7B7EB2727}">
      <dgm:prSet/>
      <dgm:spPr/>
      <dgm:t>
        <a:bodyPr/>
        <a:lstStyle/>
        <a:p>
          <a:endParaRPr lang="ru-RU"/>
        </a:p>
      </dgm:t>
    </dgm:pt>
    <dgm:pt modelId="{D83D4DB2-D357-4922-A440-CC9035EF4EDC}" type="sibTrans" cxnId="{C87B7C97-352A-4E88-ABEE-21A7B7EB2727}">
      <dgm:prSet/>
      <dgm:spPr/>
      <dgm:t>
        <a:bodyPr/>
        <a:lstStyle/>
        <a:p>
          <a:endParaRPr lang="ru-RU"/>
        </a:p>
      </dgm:t>
    </dgm:pt>
    <dgm:pt modelId="{5D821041-DAF5-45C8-89CF-F0C28D74CCBF}">
      <dgm:prSet phldrT="[Текст]"/>
      <dgm:spPr/>
      <dgm:t>
        <a:bodyPr/>
        <a:lstStyle/>
        <a:p>
          <a:r>
            <a:rPr lang="uk-UA" sz="1700" b="1"/>
            <a:t>З батьками</a:t>
          </a:r>
          <a:endParaRPr lang="ru-RU" sz="1700" b="1" dirty="0"/>
        </a:p>
      </dgm:t>
    </dgm:pt>
    <dgm:pt modelId="{27B4A86E-46A5-408D-9152-34FEAABF1884}" type="parTrans" cxnId="{A63E02C5-4808-46BD-AE04-1CA422BB8122}">
      <dgm:prSet/>
      <dgm:spPr/>
      <dgm:t>
        <a:bodyPr/>
        <a:lstStyle/>
        <a:p>
          <a:endParaRPr lang="ru-RU"/>
        </a:p>
      </dgm:t>
    </dgm:pt>
    <dgm:pt modelId="{04D87F75-DBD0-4C48-BF15-71E5910374FA}" type="sibTrans" cxnId="{A63E02C5-4808-46BD-AE04-1CA422BB8122}">
      <dgm:prSet/>
      <dgm:spPr/>
      <dgm:t>
        <a:bodyPr/>
        <a:lstStyle/>
        <a:p>
          <a:endParaRPr lang="ru-RU"/>
        </a:p>
      </dgm:t>
    </dgm:pt>
    <dgm:pt modelId="{8EDD993B-42D8-4421-AD9B-101BCFB4DF6C}">
      <dgm:prSet phldrT="[Текст]" custT="1"/>
      <dgm:spPr/>
      <dgm:t>
        <a:bodyPr/>
        <a:lstStyle/>
        <a:p>
          <a:r>
            <a:rPr lang="uk-UA" sz="1600" dirty="0"/>
            <a:t>Носить профілактичну спрямованість і  може здійснюватися у вигляді консультацій, пам'яток, проектної діяльності відповідно до реалізації розділу програми з БЖ. </a:t>
          </a:r>
          <a:endParaRPr lang="ru-RU" sz="1600" dirty="0"/>
        </a:p>
      </dgm:t>
    </dgm:pt>
    <dgm:pt modelId="{231460DE-1CBC-4372-9E1E-79ABDDC696C3}" type="parTrans" cxnId="{E5A1C713-94E0-46BF-B61D-B4D6CFCD8E94}">
      <dgm:prSet/>
      <dgm:spPr/>
      <dgm:t>
        <a:bodyPr/>
        <a:lstStyle/>
        <a:p>
          <a:endParaRPr lang="ru-RU"/>
        </a:p>
      </dgm:t>
    </dgm:pt>
    <dgm:pt modelId="{73E287EA-070F-48A6-8F74-6E62C5921246}" type="sibTrans" cxnId="{E5A1C713-94E0-46BF-B61D-B4D6CFCD8E94}">
      <dgm:prSet/>
      <dgm:spPr/>
      <dgm:t>
        <a:bodyPr/>
        <a:lstStyle/>
        <a:p>
          <a:endParaRPr lang="ru-RU"/>
        </a:p>
      </dgm:t>
    </dgm:pt>
    <dgm:pt modelId="{FC39DE9B-41C7-4566-B6D3-FF10CB75B2E1}">
      <dgm:prSet phldrT="[Текст]"/>
      <dgm:spPr/>
      <dgm:t>
        <a:bodyPr/>
        <a:lstStyle/>
        <a:p>
          <a:r>
            <a:rPr lang="uk-UA" b="1"/>
            <a:t>З дітьми</a:t>
          </a:r>
          <a:endParaRPr lang="ru-RU" b="1" dirty="0"/>
        </a:p>
      </dgm:t>
    </dgm:pt>
    <dgm:pt modelId="{C21992E0-1FC3-4FF9-998A-E9602647877A}" type="parTrans" cxnId="{037C39BE-823F-4B3C-A72C-125678E6F669}">
      <dgm:prSet/>
      <dgm:spPr/>
      <dgm:t>
        <a:bodyPr/>
        <a:lstStyle/>
        <a:p>
          <a:endParaRPr lang="ru-RU"/>
        </a:p>
      </dgm:t>
    </dgm:pt>
    <dgm:pt modelId="{22815785-229A-4E97-8A22-4792DD8A79C8}" type="sibTrans" cxnId="{037C39BE-823F-4B3C-A72C-125678E6F669}">
      <dgm:prSet/>
      <dgm:spPr/>
      <dgm:t>
        <a:bodyPr/>
        <a:lstStyle/>
        <a:p>
          <a:endParaRPr lang="ru-RU"/>
        </a:p>
      </dgm:t>
    </dgm:pt>
    <dgm:pt modelId="{904D8BFB-45B4-4DE1-8F06-2315A24210FE}">
      <dgm:prSet phldrT="[Текст]"/>
      <dgm:spPr/>
      <dgm:t>
        <a:bodyPr/>
        <a:lstStyle/>
        <a:p>
          <a:r>
            <a:rPr lang="uk-UA" dirty="0"/>
            <a:t>Включає в себе формування у дітей знань про небезпечні та шкідливі фактори, надзвичайні ситуації  та виховання навичок адекватної поведінки в різних неординарних ситуаціях.</a:t>
          </a:r>
          <a:endParaRPr lang="ru-RU" dirty="0"/>
        </a:p>
      </dgm:t>
    </dgm:pt>
    <dgm:pt modelId="{923E8829-3AC6-4E11-8D43-153562D01903}" type="parTrans" cxnId="{7725ADA2-8B77-439D-A337-D20C09A023DB}">
      <dgm:prSet/>
      <dgm:spPr/>
      <dgm:t>
        <a:bodyPr/>
        <a:lstStyle/>
        <a:p>
          <a:endParaRPr lang="ru-RU"/>
        </a:p>
      </dgm:t>
    </dgm:pt>
    <dgm:pt modelId="{9DC2B6FF-695B-4B46-8F1F-F6E60F77FCEE}" type="sibTrans" cxnId="{7725ADA2-8B77-439D-A337-D20C09A023DB}">
      <dgm:prSet/>
      <dgm:spPr/>
      <dgm:t>
        <a:bodyPr/>
        <a:lstStyle/>
        <a:p>
          <a:endParaRPr lang="ru-RU"/>
        </a:p>
      </dgm:t>
    </dgm:pt>
    <dgm:pt modelId="{7A2BB1C7-6569-42B0-B503-BC5F02B91988}" type="pres">
      <dgm:prSet presAssocID="{7D15BFD6-CD6E-4A5F-89B9-B9CA5A07C838}" presName="linear" presStyleCnt="0">
        <dgm:presLayoutVars>
          <dgm:dir/>
          <dgm:resizeHandles val="exact"/>
        </dgm:presLayoutVars>
      </dgm:prSet>
      <dgm:spPr/>
    </dgm:pt>
    <dgm:pt modelId="{653226D5-7CBD-4AA9-822A-8A78FFABC868}" type="pres">
      <dgm:prSet presAssocID="{F1522E06-2FBA-4696-ACF1-F1E796AD2203}" presName="comp" presStyleCnt="0"/>
      <dgm:spPr/>
    </dgm:pt>
    <dgm:pt modelId="{9CEFF66A-A967-4DCD-AA6A-681A579F0319}" type="pres">
      <dgm:prSet presAssocID="{F1522E06-2FBA-4696-ACF1-F1E796AD2203}" presName="box" presStyleLbl="node1" presStyleIdx="0" presStyleCnt="3" custLinFactNeighborX="278" custLinFactNeighborY="971"/>
      <dgm:spPr/>
    </dgm:pt>
    <dgm:pt modelId="{6BE5C17E-3404-45B8-AC61-F65A92D7CB3F}" type="pres">
      <dgm:prSet presAssocID="{F1522E06-2FBA-4696-ACF1-F1E796AD2203}" presName="img" presStyleLbl="fgImgPlace1" presStyleIdx="0" presStyleCnt="3"/>
      <dgm:spPr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A9329312-AEF9-4BE0-9B23-213A6CAC6E6E}" type="pres">
      <dgm:prSet presAssocID="{F1522E06-2FBA-4696-ACF1-F1E796AD2203}" presName="text" presStyleLbl="node1" presStyleIdx="0" presStyleCnt="3">
        <dgm:presLayoutVars>
          <dgm:bulletEnabled val="1"/>
        </dgm:presLayoutVars>
      </dgm:prSet>
      <dgm:spPr/>
    </dgm:pt>
    <dgm:pt modelId="{1049B02F-487E-4689-9679-E2AB398ED527}" type="pres">
      <dgm:prSet presAssocID="{46085028-8F10-40B0-A966-82123FBEED9E}" presName="spacer" presStyleCnt="0"/>
      <dgm:spPr/>
    </dgm:pt>
    <dgm:pt modelId="{F51A8A2C-F0ED-4CC5-9901-EBD859EFCB14}" type="pres">
      <dgm:prSet presAssocID="{5D821041-DAF5-45C8-89CF-F0C28D74CCBF}" presName="comp" presStyleCnt="0"/>
      <dgm:spPr/>
    </dgm:pt>
    <dgm:pt modelId="{CA21B2B4-6799-4D53-B700-CE1E7FC14BE7}" type="pres">
      <dgm:prSet presAssocID="{5D821041-DAF5-45C8-89CF-F0C28D74CCBF}" presName="box" presStyleLbl="node1" presStyleIdx="1" presStyleCnt="3"/>
      <dgm:spPr/>
    </dgm:pt>
    <dgm:pt modelId="{8E2AA889-7978-4843-A324-42AF8B6D54F9}" type="pres">
      <dgm:prSet presAssocID="{5D821041-DAF5-45C8-89CF-F0C28D74CCBF}" presName="img" presStyleLbl="fgImgPlace1" presStyleIdx="1" presStyleCnt="3"/>
      <dgm:spPr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EF612340-8B08-4A65-8CB7-7CC80276E3B4}" type="pres">
      <dgm:prSet presAssocID="{5D821041-DAF5-45C8-89CF-F0C28D74CCBF}" presName="text" presStyleLbl="node1" presStyleIdx="1" presStyleCnt="3">
        <dgm:presLayoutVars>
          <dgm:bulletEnabled val="1"/>
        </dgm:presLayoutVars>
      </dgm:prSet>
      <dgm:spPr/>
    </dgm:pt>
    <dgm:pt modelId="{98ABA091-3577-4BD7-8AF8-27AE25E131F2}" type="pres">
      <dgm:prSet presAssocID="{04D87F75-DBD0-4C48-BF15-71E5910374FA}" presName="spacer" presStyleCnt="0"/>
      <dgm:spPr/>
    </dgm:pt>
    <dgm:pt modelId="{58750A0A-B8FA-4F64-9500-3C0B20600F7C}" type="pres">
      <dgm:prSet presAssocID="{FC39DE9B-41C7-4566-B6D3-FF10CB75B2E1}" presName="comp" presStyleCnt="0"/>
      <dgm:spPr/>
    </dgm:pt>
    <dgm:pt modelId="{36E22BEA-A2E8-43D0-8B80-34C12A184921}" type="pres">
      <dgm:prSet presAssocID="{FC39DE9B-41C7-4566-B6D3-FF10CB75B2E1}" presName="box" presStyleLbl="node1" presStyleIdx="2" presStyleCnt="3" custLinFactNeighborX="6294" custLinFactNeighborY="36389"/>
      <dgm:spPr/>
    </dgm:pt>
    <dgm:pt modelId="{667E4913-7E70-4F06-B014-BEA5EA9E6C52}" type="pres">
      <dgm:prSet presAssocID="{FC39DE9B-41C7-4566-B6D3-FF10CB75B2E1}" presName="img" presStyleLbl="fgImgPlace1" presStyleIdx="2" presStyleCnt="3"/>
      <dgm:spPr>
        <a:blipFill rotWithShape="1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</dgm:spPr>
    </dgm:pt>
    <dgm:pt modelId="{1C0ED0B9-4663-4911-A32C-4AF1D942CBD3}" type="pres">
      <dgm:prSet presAssocID="{FC39DE9B-41C7-4566-B6D3-FF10CB75B2E1}" presName="text" presStyleLbl="node1" presStyleIdx="2" presStyleCnt="3">
        <dgm:presLayoutVars>
          <dgm:bulletEnabled val="1"/>
        </dgm:presLayoutVars>
      </dgm:prSet>
      <dgm:spPr/>
    </dgm:pt>
  </dgm:ptLst>
  <dgm:cxnLst>
    <dgm:cxn modelId="{E5A1C713-94E0-46BF-B61D-B4D6CFCD8E94}" srcId="{5D821041-DAF5-45C8-89CF-F0C28D74CCBF}" destId="{8EDD993B-42D8-4421-AD9B-101BCFB4DF6C}" srcOrd="0" destOrd="0" parTransId="{231460DE-1CBC-4372-9E1E-79ABDDC696C3}" sibTransId="{73E287EA-070F-48A6-8F74-6E62C5921246}"/>
    <dgm:cxn modelId="{DCD3AA16-0E87-4FE0-B30D-A14377BD5447}" type="presOf" srcId="{F1522E06-2FBA-4696-ACF1-F1E796AD2203}" destId="{9CEFF66A-A967-4DCD-AA6A-681A579F0319}" srcOrd="0" destOrd="0" presId="urn:microsoft.com/office/officeart/2005/8/layout/vList4#1"/>
    <dgm:cxn modelId="{66B39A1A-EB95-4CD0-93E3-47D795596DFC}" type="presOf" srcId="{904D8BFB-45B4-4DE1-8F06-2315A24210FE}" destId="{1C0ED0B9-4663-4911-A32C-4AF1D942CBD3}" srcOrd="1" destOrd="1" presId="urn:microsoft.com/office/officeart/2005/8/layout/vList4#1"/>
    <dgm:cxn modelId="{384DD432-DE7A-437A-ABE6-FE47FC193399}" type="presOf" srcId="{FC39DE9B-41C7-4566-B6D3-FF10CB75B2E1}" destId="{1C0ED0B9-4663-4911-A32C-4AF1D942CBD3}" srcOrd="1" destOrd="0" presId="urn:microsoft.com/office/officeart/2005/8/layout/vList4#1"/>
    <dgm:cxn modelId="{BA9B915C-C86D-44A1-9B1E-474F7A469FE6}" type="presOf" srcId="{7D15BFD6-CD6E-4A5F-89B9-B9CA5A07C838}" destId="{7A2BB1C7-6569-42B0-B503-BC5F02B91988}" srcOrd="0" destOrd="0" presId="urn:microsoft.com/office/officeart/2005/8/layout/vList4#1"/>
    <dgm:cxn modelId="{5A11A942-8338-4277-8020-F6BE91AB3CBA}" type="presOf" srcId="{46402C1F-8ADF-457D-AAA5-18EBA4AB30AD}" destId="{A9329312-AEF9-4BE0-9B23-213A6CAC6E6E}" srcOrd="1" destOrd="1" presId="urn:microsoft.com/office/officeart/2005/8/layout/vList4#1"/>
    <dgm:cxn modelId="{0CFDAC54-DC0F-4AD6-8B5A-5D6444FE2E48}" type="presOf" srcId="{5D821041-DAF5-45C8-89CF-F0C28D74CCBF}" destId="{EF612340-8B08-4A65-8CB7-7CC80276E3B4}" srcOrd="1" destOrd="0" presId="urn:microsoft.com/office/officeart/2005/8/layout/vList4#1"/>
    <dgm:cxn modelId="{74334882-8D42-4E98-86C9-E1B2D36D1DA0}" srcId="{7D15BFD6-CD6E-4A5F-89B9-B9CA5A07C838}" destId="{F1522E06-2FBA-4696-ACF1-F1E796AD2203}" srcOrd="0" destOrd="0" parTransId="{C09BC621-1906-44E5-8ACB-028C089CA7B3}" sibTransId="{46085028-8F10-40B0-A966-82123FBEED9E}"/>
    <dgm:cxn modelId="{C87B7C97-352A-4E88-ABEE-21A7B7EB2727}" srcId="{F1522E06-2FBA-4696-ACF1-F1E796AD2203}" destId="{46402C1F-8ADF-457D-AAA5-18EBA4AB30AD}" srcOrd="0" destOrd="0" parTransId="{233D919C-4AF7-4B03-8414-8B96510706BB}" sibTransId="{D83D4DB2-D357-4922-A440-CC9035EF4EDC}"/>
    <dgm:cxn modelId="{B8A4AE99-9000-4607-AFE1-092A136B85E1}" type="presOf" srcId="{FC39DE9B-41C7-4566-B6D3-FF10CB75B2E1}" destId="{36E22BEA-A2E8-43D0-8B80-34C12A184921}" srcOrd="0" destOrd="0" presId="urn:microsoft.com/office/officeart/2005/8/layout/vList4#1"/>
    <dgm:cxn modelId="{B803A3A2-45A5-4A9D-BC90-9DD2C64DA5DB}" type="presOf" srcId="{F1522E06-2FBA-4696-ACF1-F1E796AD2203}" destId="{A9329312-AEF9-4BE0-9B23-213A6CAC6E6E}" srcOrd="1" destOrd="0" presId="urn:microsoft.com/office/officeart/2005/8/layout/vList4#1"/>
    <dgm:cxn modelId="{7725ADA2-8B77-439D-A337-D20C09A023DB}" srcId="{FC39DE9B-41C7-4566-B6D3-FF10CB75B2E1}" destId="{904D8BFB-45B4-4DE1-8F06-2315A24210FE}" srcOrd="0" destOrd="0" parTransId="{923E8829-3AC6-4E11-8D43-153562D01903}" sibTransId="{9DC2B6FF-695B-4B46-8F1F-F6E60F77FCEE}"/>
    <dgm:cxn modelId="{A8ADA8B3-FD9D-497D-B0E8-5E915B0EE412}" type="presOf" srcId="{8EDD993B-42D8-4421-AD9B-101BCFB4DF6C}" destId="{CA21B2B4-6799-4D53-B700-CE1E7FC14BE7}" srcOrd="0" destOrd="1" presId="urn:microsoft.com/office/officeart/2005/8/layout/vList4#1"/>
    <dgm:cxn modelId="{256656BB-C9A2-4B97-9060-CA678F55BFD4}" type="presOf" srcId="{46402C1F-8ADF-457D-AAA5-18EBA4AB30AD}" destId="{9CEFF66A-A967-4DCD-AA6A-681A579F0319}" srcOrd="0" destOrd="1" presId="urn:microsoft.com/office/officeart/2005/8/layout/vList4#1"/>
    <dgm:cxn modelId="{3A9F45BD-4050-46B2-B2F3-A8101A5D978D}" type="presOf" srcId="{8EDD993B-42D8-4421-AD9B-101BCFB4DF6C}" destId="{EF612340-8B08-4A65-8CB7-7CC80276E3B4}" srcOrd="1" destOrd="1" presId="urn:microsoft.com/office/officeart/2005/8/layout/vList4#1"/>
    <dgm:cxn modelId="{037C39BE-823F-4B3C-A72C-125678E6F669}" srcId="{7D15BFD6-CD6E-4A5F-89B9-B9CA5A07C838}" destId="{FC39DE9B-41C7-4566-B6D3-FF10CB75B2E1}" srcOrd="2" destOrd="0" parTransId="{C21992E0-1FC3-4FF9-998A-E9602647877A}" sibTransId="{22815785-229A-4E97-8A22-4792DD8A79C8}"/>
    <dgm:cxn modelId="{A63E02C5-4808-46BD-AE04-1CA422BB8122}" srcId="{7D15BFD6-CD6E-4A5F-89B9-B9CA5A07C838}" destId="{5D821041-DAF5-45C8-89CF-F0C28D74CCBF}" srcOrd="1" destOrd="0" parTransId="{27B4A86E-46A5-408D-9152-34FEAABF1884}" sibTransId="{04D87F75-DBD0-4C48-BF15-71E5910374FA}"/>
    <dgm:cxn modelId="{0C8134D1-D828-4443-9132-DEF60C4F6A3C}" type="presOf" srcId="{5D821041-DAF5-45C8-89CF-F0C28D74CCBF}" destId="{CA21B2B4-6799-4D53-B700-CE1E7FC14BE7}" srcOrd="0" destOrd="0" presId="urn:microsoft.com/office/officeart/2005/8/layout/vList4#1"/>
    <dgm:cxn modelId="{EBC4EAE5-A5BD-46B3-AA1E-1BA7428B7780}" type="presOf" srcId="{904D8BFB-45B4-4DE1-8F06-2315A24210FE}" destId="{36E22BEA-A2E8-43D0-8B80-34C12A184921}" srcOrd="0" destOrd="1" presId="urn:microsoft.com/office/officeart/2005/8/layout/vList4#1"/>
    <dgm:cxn modelId="{7F53804F-8675-4A42-8032-9ACE969F5564}" type="presParOf" srcId="{7A2BB1C7-6569-42B0-B503-BC5F02B91988}" destId="{653226D5-7CBD-4AA9-822A-8A78FFABC868}" srcOrd="0" destOrd="0" presId="urn:microsoft.com/office/officeart/2005/8/layout/vList4#1"/>
    <dgm:cxn modelId="{61B876B7-CBC8-4526-B3DE-D7D051D0C4A2}" type="presParOf" srcId="{653226D5-7CBD-4AA9-822A-8A78FFABC868}" destId="{9CEFF66A-A967-4DCD-AA6A-681A579F0319}" srcOrd="0" destOrd="0" presId="urn:microsoft.com/office/officeart/2005/8/layout/vList4#1"/>
    <dgm:cxn modelId="{6D9D4D35-6650-4364-AFE1-FC5E725F7919}" type="presParOf" srcId="{653226D5-7CBD-4AA9-822A-8A78FFABC868}" destId="{6BE5C17E-3404-45B8-AC61-F65A92D7CB3F}" srcOrd="1" destOrd="0" presId="urn:microsoft.com/office/officeart/2005/8/layout/vList4#1"/>
    <dgm:cxn modelId="{46B08AD4-362F-4844-9983-08A739C8285D}" type="presParOf" srcId="{653226D5-7CBD-4AA9-822A-8A78FFABC868}" destId="{A9329312-AEF9-4BE0-9B23-213A6CAC6E6E}" srcOrd="2" destOrd="0" presId="urn:microsoft.com/office/officeart/2005/8/layout/vList4#1"/>
    <dgm:cxn modelId="{3EE48559-C262-4A43-BFB7-5957390D7449}" type="presParOf" srcId="{7A2BB1C7-6569-42B0-B503-BC5F02B91988}" destId="{1049B02F-487E-4689-9679-E2AB398ED527}" srcOrd="1" destOrd="0" presId="urn:microsoft.com/office/officeart/2005/8/layout/vList4#1"/>
    <dgm:cxn modelId="{0634656D-8D49-49D7-91F5-B329A15DBBAF}" type="presParOf" srcId="{7A2BB1C7-6569-42B0-B503-BC5F02B91988}" destId="{F51A8A2C-F0ED-4CC5-9901-EBD859EFCB14}" srcOrd="2" destOrd="0" presId="urn:microsoft.com/office/officeart/2005/8/layout/vList4#1"/>
    <dgm:cxn modelId="{67CF9651-D0FF-4EF8-9F56-04B9FF584B01}" type="presParOf" srcId="{F51A8A2C-F0ED-4CC5-9901-EBD859EFCB14}" destId="{CA21B2B4-6799-4D53-B700-CE1E7FC14BE7}" srcOrd="0" destOrd="0" presId="urn:microsoft.com/office/officeart/2005/8/layout/vList4#1"/>
    <dgm:cxn modelId="{578AFF77-D3CE-4BC8-A403-C841D76B1968}" type="presParOf" srcId="{F51A8A2C-F0ED-4CC5-9901-EBD859EFCB14}" destId="{8E2AA889-7978-4843-A324-42AF8B6D54F9}" srcOrd="1" destOrd="0" presId="urn:microsoft.com/office/officeart/2005/8/layout/vList4#1"/>
    <dgm:cxn modelId="{A911F357-1BDF-4FDB-974D-6147A333A97B}" type="presParOf" srcId="{F51A8A2C-F0ED-4CC5-9901-EBD859EFCB14}" destId="{EF612340-8B08-4A65-8CB7-7CC80276E3B4}" srcOrd="2" destOrd="0" presId="urn:microsoft.com/office/officeart/2005/8/layout/vList4#1"/>
    <dgm:cxn modelId="{FC91D3A6-DDC8-4C55-A8D2-5F5CF4DC895C}" type="presParOf" srcId="{7A2BB1C7-6569-42B0-B503-BC5F02B91988}" destId="{98ABA091-3577-4BD7-8AF8-27AE25E131F2}" srcOrd="3" destOrd="0" presId="urn:microsoft.com/office/officeart/2005/8/layout/vList4#1"/>
    <dgm:cxn modelId="{65DB455F-38FD-482C-8A39-0214C3B526D9}" type="presParOf" srcId="{7A2BB1C7-6569-42B0-B503-BC5F02B91988}" destId="{58750A0A-B8FA-4F64-9500-3C0B20600F7C}" srcOrd="4" destOrd="0" presId="urn:microsoft.com/office/officeart/2005/8/layout/vList4#1"/>
    <dgm:cxn modelId="{7035BD97-97CC-4264-8984-1357DC5FAA83}" type="presParOf" srcId="{58750A0A-B8FA-4F64-9500-3C0B20600F7C}" destId="{36E22BEA-A2E8-43D0-8B80-34C12A184921}" srcOrd="0" destOrd="0" presId="urn:microsoft.com/office/officeart/2005/8/layout/vList4#1"/>
    <dgm:cxn modelId="{53C34D7B-759B-4DB5-B57D-EF8509AB6D82}" type="presParOf" srcId="{58750A0A-B8FA-4F64-9500-3C0B20600F7C}" destId="{667E4913-7E70-4F06-B014-BEA5EA9E6C52}" srcOrd="1" destOrd="0" presId="urn:microsoft.com/office/officeart/2005/8/layout/vList4#1"/>
    <dgm:cxn modelId="{A6129617-C4A0-4068-8BEF-81943B093FFC}" type="presParOf" srcId="{58750A0A-B8FA-4F64-9500-3C0B20600F7C}" destId="{1C0ED0B9-4663-4911-A32C-4AF1D942CBD3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5C396D-18F8-4A9A-B21A-3C6761A662B1}" type="doc">
      <dgm:prSet loTypeId="urn:microsoft.com/office/officeart/2005/8/layout/pyramid2" loCatId="list" qsTypeId="urn:microsoft.com/office/officeart/2005/8/quickstyle/simple1" qsCatId="simple" csTypeId="urn:microsoft.com/office/officeart/2005/8/colors/colorful3" csCatId="colorful" phldr="1"/>
      <dgm:spPr/>
    </dgm:pt>
    <dgm:pt modelId="{FEA670D8-F9D6-468B-BC02-618479AFF6D5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uk-UA" sz="1800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системності </a:t>
          </a:r>
          <a:r>
            <a:rPr lang="uk-UA" sz="1800" i="1" dirty="0">
              <a:latin typeface="Times New Roman" panose="02020603050405020304" pitchFamily="18" charset="0"/>
              <a:cs typeface="Times New Roman" panose="02020603050405020304" pitchFamily="18" charset="0"/>
            </a:rPr>
            <a:t>(робота з безпеки життєдіяльності проводиться систематично протягом року відповідно до віку і можливостей дітей)</a:t>
          </a:r>
          <a:endParaRPr lang="ru-RU" sz="1800" dirty="0"/>
        </a:p>
      </dgm:t>
    </dgm:pt>
    <dgm:pt modelId="{D283566C-1156-4F4E-A7BB-EF29E0F9E92C}" type="parTrans" cxnId="{E287B7A4-1000-4BB6-98FE-A9C8C5DB5AFB}">
      <dgm:prSet/>
      <dgm:spPr/>
      <dgm:t>
        <a:bodyPr/>
        <a:lstStyle/>
        <a:p>
          <a:endParaRPr lang="ru-RU"/>
        </a:p>
      </dgm:t>
    </dgm:pt>
    <dgm:pt modelId="{65DFB226-5031-4CBF-AAA9-08667A381DF5}" type="sibTrans" cxnId="{E287B7A4-1000-4BB6-98FE-A9C8C5DB5AFB}">
      <dgm:prSet/>
      <dgm:spPr/>
      <dgm:t>
        <a:bodyPr/>
        <a:lstStyle/>
        <a:p>
          <a:endParaRPr lang="ru-RU"/>
        </a:p>
      </dgm:t>
    </dgm:pt>
    <dgm:pt modelId="{A850B4BA-0DB3-4300-986C-0413C23E95DD}">
      <dgm:prSet custT="1"/>
      <dgm:spPr>
        <a:solidFill>
          <a:srgbClr val="CCCCFF">
            <a:alpha val="89804"/>
          </a:srgbClr>
        </a:solidFill>
      </dgm:spPr>
      <dgm:t>
        <a:bodyPr/>
        <a:lstStyle/>
        <a:p>
          <a:pPr algn="l"/>
          <a:r>
            <a:rPr lang="uk-UA" sz="1800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інтеграції</a:t>
          </a:r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  </a:t>
          </a:r>
          <a:r>
            <a:rPr lang="uk-UA" sz="1800" i="1" dirty="0">
              <a:latin typeface="Times New Roman" panose="02020603050405020304" pitchFamily="18" charset="0"/>
              <a:cs typeface="Times New Roman" panose="02020603050405020304" pitchFamily="18" charset="0"/>
            </a:rPr>
            <a:t>(тему безпеки   інтегруємо з іншими, пропонуємо дітям застосовувати свої знання правил безпеки у різних видах діяльності: образотворчій, театралізованій, ігровій, фізичній  трудовій)</a:t>
          </a:r>
        </a:p>
      </dgm:t>
    </dgm:pt>
    <dgm:pt modelId="{FFAD48FE-9724-40BC-82CC-1DE727157D99}" type="parTrans" cxnId="{C75EE6EF-12CE-4391-B4A0-F6339DF42BEB}">
      <dgm:prSet/>
      <dgm:spPr/>
      <dgm:t>
        <a:bodyPr/>
        <a:lstStyle/>
        <a:p>
          <a:endParaRPr lang="ru-RU"/>
        </a:p>
      </dgm:t>
    </dgm:pt>
    <dgm:pt modelId="{FFB3E924-1D60-45F9-94F4-BB37A6BBD1A8}" type="sibTrans" cxnId="{C75EE6EF-12CE-4391-B4A0-F6339DF42BEB}">
      <dgm:prSet/>
      <dgm:spPr/>
      <dgm:t>
        <a:bodyPr/>
        <a:lstStyle/>
        <a:p>
          <a:endParaRPr lang="ru-RU"/>
        </a:p>
      </dgm:t>
    </dgm:pt>
    <dgm:pt modelId="{E07659FC-2529-40FA-9415-2E8A3634F1D7}">
      <dgm:prSet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uk-UA" sz="1800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взаємодії з сім’єю</a:t>
          </a:r>
          <a:r>
            <a:rPr lang="uk-UA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uk-UA" sz="1800" i="1" dirty="0">
              <a:latin typeface="Times New Roman" panose="02020603050405020304" pitchFamily="18" charset="0"/>
              <a:cs typeface="Times New Roman" panose="02020603050405020304" pitchFamily="18" charset="0"/>
            </a:rPr>
            <a:t>(безпека дитини – спільне завдання педагогів та батьків. Батьки повинні стати активними  учасниками формування  у дітей позитивного, безпечного досвіду життєдіяльності)</a:t>
          </a:r>
        </a:p>
      </dgm:t>
    </dgm:pt>
    <dgm:pt modelId="{47B39983-A2E6-4A3D-809F-7D68C9697350}" type="parTrans" cxnId="{6E1EF37B-B9A7-4A84-B07C-946EB26B28A8}">
      <dgm:prSet/>
      <dgm:spPr/>
      <dgm:t>
        <a:bodyPr/>
        <a:lstStyle/>
        <a:p>
          <a:endParaRPr lang="ru-RU"/>
        </a:p>
      </dgm:t>
    </dgm:pt>
    <dgm:pt modelId="{4F565506-FDF3-4269-A65F-EED5CCB65875}" type="sibTrans" cxnId="{6E1EF37B-B9A7-4A84-B07C-946EB26B28A8}">
      <dgm:prSet/>
      <dgm:spPr/>
      <dgm:t>
        <a:bodyPr/>
        <a:lstStyle/>
        <a:p>
          <a:endParaRPr lang="ru-RU"/>
        </a:p>
      </dgm:t>
    </dgm:pt>
    <dgm:pt modelId="{A273C689-BACC-42C1-8142-55B8474F1D43}">
      <dgm:prSet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pPr algn="l"/>
          <a:r>
            <a:rPr lang="uk-UA" sz="2000" b="1" u="sng" dirty="0">
              <a:latin typeface="Times New Roman" panose="02020603050405020304" pitchFamily="18" charset="0"/>
              <a:cs typeface="Times New Roman" panose="02020603050405020304" pitchFamily="18" charset="0"/>
            </a:rPr>
            <a:t>урахування умов проживання</a:t>
          </a:r>
          <a:r>
            <a:rPr lang="uk-UA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uk-UA" sz="2000" i="1" dirty="0">
              <a:latin typeface="Times New Roman" panose="02020603050405020304" pitchFamily="18" charset="0"/>
              <a:cs typeface="Times New Roman" panose="02020603050405020304" pitchFamily="18" charset="0"/>
            </a:rPr>
            <a:t>(від умов проживання залежить і розуміння дітей джерела небезпеки)</a:t>
          </a:r>
          <a:endParaRPr lang="ru-RU" sz="20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00B2EE-83E7-4EF5-83FB-0A3BD18EDE2E}" type="parTrans" cxnId="{266E417B-AD8D-4D30-B329-F4FADA5E9E60}">
      <dgm:prSet/>
      <dgm:spPr/>
      <dgm:t>
        <a:bodyPr/>
        <a:lstStyle/>
        <a:p>
          <a:endParaRPr lang="ru-RU"/>
        </a:p>
      </dgm:t>
    </dgm:pt>
    <dgm:pt modelId="{1BD082AA-909C-4D77-A373-2617998BEA44}" type="sibTrans" cxnId="{266E417B-AD8D-4D30-B329-F4FADA5E9E60}">
      <dgm:prSet/>
      <dgm:spPr/>
      <dgm:t>
        <a:bodyPr/>
        <a:lstStyle/>
        <a:p>
          <a:endParaRPr lang="ru-RU"/>
        </a:p>
      </dgm:t>
    </dgm:pt>
    <dgm:pt modelId="{197EB98B-4ABD-4B79-811D-E2B5E0A6CBF5}" type="pres">
      <dgm:prSet presAssocID="{365C396D-18F8-4A9A-B21A-3C6761A662B1}" presName="compositeShape" presStyleCnt="0">
        <dgm:presLayoutVars>
          <dgm:dir/>
          <dgm:resizeHandles/>
        </dgm:presLayoutVars>
      </dgm:prSet>
      <dgm:spPr/>
    </dgm:pt>
    <dgm:pt modelId="{F0C79208-C186-4261-89CF-F0990DFC1660}" type="pres">
      <dgm:prSet presAssocID="{365C396D-18F8-4A9A-B21A-3C6761A662B1}" presName="pyramid" presStyleLbl="node1" presStyleIdx="0" presStyleCnt="1" custScaleX="67712" custLinFactNeighborX="-12610"/>
      <dgm:spPr/>
    </dgm:pt>
    <dgm:pt modelId="{68DEA13D-AEF6-45F2-9AAB-333AD975D474}" type="pres">
      <dgm:prSet presAssocID="{365C396D-18F8-4A9A-B21A-3C6761A662B1}" presName="theList" presStyleCnt="0"/>
      <dgm:spPr/>
    </dgm:pt>
    <dgm:pt modelId="{929D3D41-6C10-4500-9E18-C77EAA8607AA}" type="pres">
      <dgm:prSet presAssocID="{FEA670D8-F9D6-468B-BC02-618479AFF6D5}" presName="aNode" presStyleLbl="fgAcc1" presStyleIdx="0" presStyleCnt="4" custScaleX="172072" custLinFactNeighborX="14905" custLinFactNeighborY="56607">
        <dgm:presLayoutVars>
          <dgm:bulletEnabled val="1"/>
        </dgm:presLayoutVars>
      </dgm:prSet>
      <dgm:spPr/>
    </dgm:pt>
    <dgm:pt modelId="{3434862C-F8A3-42BD-B5DF-AB5E61F35F62}" type="pres">
      <dgm:prSet presAssocID="{FEA670D8-F9D6-468B-BC02-618479AFF6D5}" presName="aSpace" presStyleCnt="0"/>
      <dgm:spPr/>
    </dgm:pt>
    <dgm:pt modelId="{4D07F084-7906-475F-AD70-931AF9A7BFC7}" type="pres">
      <dgm:prSet presAssocID="{A850B4BA-0DB3-4300-986C-0413C23E95DD}" presName="aNode" presStyleLbl="fgAcc1" presStyleIdx="1" presStyleCnt="4" custScaleX="172072" custLinFactNeighborX="14905" custLinFactNeighborY="56607">
        <dgm:presLayoutVars>
          <dgm:bulletEnabled val="1"/>
        </dgm:presLayoutVars>
      </dgm:prSet>
      <dgm:spPr/>
    </dgm:pt>
    <dgm:pt modelId="{1DCB0FD2-824A-46A1-9600-6BCAF8C38A72}" type="pres">
      <dgm:prSet presAssocID="{A850B4BA-0DB3-4300-986C-0413C23E95DD}" presName="aSpace" presStyleCnt="0"/>
      <dgm:spPr/>
    </dgm:pt>
    <dgm:pt modelId="{75A1E86D-0BC5-41B2-8F3C-0629D42ABF26}" type="pres">
      <dgm:prSet presAssocID="{E07659FC-2529-40FA-9415-2E8A3634F1D7}" presName="aNode" presStyleLbl="fgAcc1" presStyleIdx="2" presStyleCnt="4" custScaleX="172072" custLinFactNeighborX="14905" custLinFactNeighborY="56607">
        <dgm:presLayoutVars>
          <dgm:bulletEnabled val="1"/>
        </dgm:presLayoutVars>
      </dgm:prSet>
      <dgm:spPr/>
    </dgm:pt>
    <dgm:pt modelId="{A0BCC0DC-987A-477A-A739-18A3649DD365}" type="pres">
      <dgm:prSet presAssocID="{E07659FC-2529-40FA-9415-2E8A3634F1D7}" presName="aSpace" presStyleCnt="0"/>
      <dgm:spPr/>
    </dgm:pt>
    <dgm:pt modelId="{8206BB01-8632-47B7-9CB9-FAC8995F5217}" type="pres">
      <dgm:prSet presAssocID="{A273C689-BACC-42C1-8142-55B8474F1D43}" presName="aNode" presStyleLbl="fgAcc1" presStyleIdx="3" presStyleCnt="4" custScaleX="172072" custLinFactNeighborX="14905" custLinFactNeighborY="56607">
        <dgm:presLayoutVars>
          <dgm:bulletEnabled val="1"/>
        </dgm:presLayoutVars>
      </dgm:prSet>
      <dgm:spPr/>
    </dgm:pt>
    <dgm:pt modelId="{CE65D423-B0C7-485E-8DBE-4C8DE8CFDDE5}" type="pres">
      <dgm:prSet presAssocID="{A273C689-BACC-42C1-8142-55B8474F1D43}" presName="aSpace" presStyleCnt="0"/>
      <dgm:spPr/>
    </dgm:pt>
  </dgm:ptLst>
  <dgm:cxnLst>
    <dgm:cxn modelId="{E7E88934-0E69-4560-905E-7263734A7B3E}" type="presOf" srcId="{FEA670D8-F9D6-468B-BC02-618479AFF6D5}" destId="{929D3D41-6C10-4500-9E18-C77EAA8607AA}" srcOrd="0" destOrd="0" presId="urn:microsoft.com/office/officeart/2005/8/layout/pyramid2"/>
    <dgm:cxn modelId="{8876A635-4607-491C-9FD9-5A75BDE3D00F}" type="presOf" srcId="{E07659FC-2529-40FA-9415-2E8A3634F1D7}" destId="{75A1E86D-0BC5-41B2-8F3C-0629D42ABF26}" srcOrd="0" destOrd="0" presId="urn:microsoft.com/office/officeart/2005/8/layout/pyramid2"/>
    <dgm:cxn modelId="{43A1543C-5D2D-4E3C-B8E8-2EFEE12A8128}" type="presOf" srcId="{A273C689-BACC-42C1-8142-55B8474F1D43}" destId="{8206BB01-8632-47B7-9CB9-FAC8995F5217}" srcOrd="0" destOrd="0" presId="urn:microsoft.com/office/officeart/2005/8/layout/pyramid2"/>
    <dgm:cxn modelId="{21950753-F0F4-4E8C-8CB8-123522E463B5}" type="presOf" srcId="{A850B4BA-0DB3-4300-986C-0413C23E95DD}" destId="{4D07F084-7906-475F-AD70-931AF9A7BFC7}" srcOrd="0" destOrd="0" presId="urn:microsoft.com/office/officeart/2005/8/layout/pyramid2"/>
    <dgm:cxn modelId="{266E417B-AD8D-4D30-B329-F4FADA5E9E60}" srcId="{365C396D-18F8-4A9A-B21A-3C6761A662B1}" destId="{A273C689-BACC-42C1-8142-55B8474F1D43}" srcOrd="3" destOrd="0" parTransId="{7000B2EE-83E7-4EF5-83FB-0A3BD18EDE2E}" sibTransId="{1BD082AA-909C-4D77-A373-2617998BEA44}"/>
    <dgm:cxn modelId="{6E1EF37B-B9A7-4A84-B07C-946EB26B28A8}" srcId="{365C396D-18F8-4A9A-B21A-3C6761A662B1}" destId="{E07659FC-2529-40FA-9415-2E8A3634F1D7}" srcOrd="2" destOrd="0" parTransId="{47B39983-A2E6-4A3D-809F-7D68C9697350}" sibTransId="{4F565506-FDF3-4269-A65F-EED5CCB65875}"/>
    <dgm:cxn modelId="{E287B7A4-1000-4BB6-98FE-A9C8C5DB5AFB}" srcId="{365C396D-18F8-4A9A-B21A-3C6761A662B1}" destId="{FEA670D8-F9D6-468B-BC02-618479AFF6D5}" srcOrd="0" destOrd="0" parTransId="{D283566C-1156-4F4E-A7BB-EF29E0F9E92C}" sibTransId="{65DFB226-5031-4CBF-AAA9-08667A381DF5}"/>
    <dgm:cxn modelId="{AAD4FCE9-75C2-4C65-A379-4ADB045114B2}" type="presOf" srcId="{365C396D-18F8-4A9A-B21A-3C6761A662B1}" destId="{197EB98B-4ABD-4B79-811D-E2B5E0A6CBF5}" srcOrd="0" destOrd="0" presId="urn:microsoft.com/office/officeart/2005/8/layout/pyramid2"/>
    <dgm:cxn modelId="{C75EE6EF-12CE-4391-B4A0-F6339DF42BEB}" srcId="{365C396D-18F8-4A9A-B21A-3C6761A662B1}" destId="{A850B4BA-0DB3-4300-986C-0413C23E95DD}" srcOrd="1" destOrd="0" parTransId="{FFAD48FE-9724-40BC-82CC-1DE727157D99}" sibTransId="{FFB3E924-1D60-45F9-94F4-BB37A6BBD1A8}"/>
    <dgm:cxn modelId="{F5EE7E29-DECD-472B-8BA7-589CA67EA698}" type="presParOf" srcId="{197EB98B-4ABD-4B79-811D-E2B5E0A6CBF5}" destId="{F0C79208-C186-4261-89CF-F0990DFC1660}" srcOrd="0" destOrd="0" presId="urn:microsoft.com/office/officeart/2005/8/layout/pyramid2"/>
    <dgm:cxn modelId="{CC107D98-EAB6-4AA3-B8FC-777A06FFF160}" type="presParOf" srcId="{197EB98B-4ABD-4B79-811D-E2B5E0A6CBF5}" destId="{68DEA13D-AEF6-45F2-9AAB-333AD975D474}" srcOrd="1" destOrd="0" presId="urn:microsoft.com/office/officeart/2005/8/layout/pyramid2"/>
    <dgm:cxn modelId="{2387BA39-1E7E-41DB-892B-86B07805E4B6}" type="presParOf" srcId="{68DEA13D-AEF6-45F2-9AAB-333AD975D474}" destId="{929D3D41-6C10-4500-9E18-C77EAA8607AA}" srcOrd="0" destOrd="0" presId="urn:microsoft.com/office/officeart/2005/8/layout/pyramid2"/>
    <dgm:cxn modelId="{81E06178-0554-41F4-AEA0-2965B26E1473}" type="presParOf" srcId="{68DEA13D-AEF6-45F2-9AAB-333AD975D474}" destId="{3434862C-F8A3-42BD-B5DF-AB5E61F35F62}" srcOrd="1" destOrd="0" presId="urn:microsoft.com/office/officeart/2005/8/layout/pyramid2"/>
    <dgm:cxn modelId="{3FA846C6-19A6-451C-A50E-E0B2C8560A0E}" type="presParOf" srcId="{68DEA13D-AEF6-45F2-9AAB-333AD975D474}" destId="{4D07F084-7906-475F-AD70-931AF9A7BFC7}" srcOrd="2" destOrd="0" presId="urn:microsoft.com/office/officeart/2005/8/layout/pyramid2"/>
    <dgm:cxn modelId="{2A9C3F53-A12D-4702-BA49-F95F4763B262}" type="presParOf" srcId="{68DEA13D-AEF6-45F2-9AAB-333AD975D474}" destId="{1DCB0FD2-824A-46A1-9600-6BCAF8C38A72}" srcOrd="3" destOrd="0" presId="urn:microsoft.com/office/officeart/2005/8/layout/pyramid2"/>
    <dgm:cxn modelId="{8A799C20-E425-4DF5-AEDC-01853BF13998}" type="presParOf" srcId="{68DEA13D-AEF6-45F2-9AAB-333AD975D474}" destId="{75A1E86D-0BC5-41B2-8F3C-0629D42ABF26}" srcOrd="4" destOrd="0" presId="urn:microsoft.com/office/officeart/2005/8/layout/pyramid2"/>
    <dgm:cxn modelId="{3348B065-3492-4ECC-99FA-C68FC27D682F}" type="presParOf" srcId="{68DEA13D-AEF6-45F2-9AAB-333AD975D474}" destId="{A0BCC0DC-987A-477A-A739-18A3649DD365}" srcOrd="5" destOrd="0" presId="urn:microsoft.com/office/officeart/2005/8/layout/pyramid2"/>
    <dgm:cxn modelId="{049D3A42-0B2C-4783-8181-B235FD3E7AA1}" type="presParOf" srcId="{68DEA13D-AEF6-45F2-9AAB-333AD975D474}" destId="{8206BB01-8632-47B7-9CB9-FAC8995F5217}" srcOrd="6" destOrd="0" presId="urn:microsoft.com/office/officeart/2005/8/layout/pyramid2"/>
    <dgm:cxn modelId="{BADF700E-087A-4F53-BCD4-7161BFB767FD}" type="presParOf" srcId="{68DEA13D-AEF6-45F2-9AAB-333AD975D474}" destId="{CE65D423-B0C7-485E-8DBE-4C8DE8CFDDE5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8DC164-EC8C-43A3-85EE-3AC2170DC3C7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5808792F-9696-402F-AF62-1C960DEE1DFC}">
      <dgm:prSet phldrT="[Текст]" custT="1"/>
      <dgm:spPr/>
      <dgm:t>
        <a:bodyPr/>
        <a:lstStyle/>
        <a:p>
          <a:r>
            <a:rPr lang="uk-UA" sz="2000" b="1" dirty="0"/>
            <a:t>пожежна безпека</a:t>
          </a:r>
          <a:endParaRPr lang="ru-RU" sz="2000" b="1" dirty="0"/>
        </a:p>
      </dgm:t>
    </dgm:pt>
    <dgm:pt modelId="{DB69AB97-DE84-49A2-B870-74F85FADAF1F}" type="parTrans" cxnId="{0B5489C1-9D83-4F0A-8EA6-76376AC964A4}">
      <dgm:prSet/>
      <dgm:spPr/>
      <dgm:t>
        <a:bodyPr/>
        <a:lstStyle/>
        <a:p>
          <a:endParaRPr lang="ru-RU"/>
        </a:p>
      </dgm:t>
    </dgm:pt>
    <dgm:pt modelId="{1FD9263E-18BA-4324-991E-7DC13E275F26}" type="sibTrans" cxnId="{0B5489C1-9D83-4F0A-8EA6-76376AC964A4}">
      <dgm:prSet/>
      <dgm:spPr/>
      <dgm:t>
        <a:bodyPr/>
        <a:lstStyle/>
        <a:p>
          <a:endParaRPr lang="ru-RU"/>
        </a:p>
      </dgm:t>
    </dgm:pt>
    <dgm:pt modelId="{08CE8458-403B-48E8-828C-8B32DA2E1C2B}">
      <dgm:prSet custT="1"/>
      <dgm:spPr/>
      <dgm:t>
        <a:bodyPr/>
        <a:lstStyle/>
        <a:p>
          <a:r>
            <a:rPr lang="uk-UA" sz="2000" b="1" dirty="0"/>
            <a:t>правила дорожнього руху</a:t>
          </a:r>
          <a:endParaRPr lang="ru-RU" sz="2000" b="1" dirty="0"/>
        </a:p>
      </dgm:t>
    </dgm:pt>
    <dgm:pt modelId="{A2195404-DEB1-48AA-AFC7-C9A68ACE8C94}" type="parTrans" cxnId="{1FB19E72-DB08-474E-863C-5F4AE016A3B6}">
      <dgm:prSet/>
      <dgm:spPr/>
      <dgm:t>
        <a:bodyPr/>
        <a:lstStyle/>
        <a:p>
          <a:endParaRPr lang="ru-RU"/>
        </a:p>
      </dgm:t>
    </dgm:pt>
    <dgm:pt modelId="{DCDC7BCC-2491-4428-BA49-2783B9253BA5}" type="sibTrans" cxnId="{1FB19E72-DB08-474E-863C-5F4AE016A3B6}">
      <dgm:prSet/>
      <dgm:spPr/>
      <dgm:t>
        <a:bodyPr/>
        <a:lstStyle/>
        <a:p>
          <a:endParaRPr lang="ru-RU"/>
        </a:p>
      </dgm:t>
    </dgm:pt>
    <dgm:pt modelId="{1C4011B2-80AC-4CF9-ADEA-2D757CBA7DFD}">
      <dgm:prSet custT="1"/>
      <dgm:spPr/>
      <dgm:t>
        <a:bodyPr/>
        <a:lstStyle/>
        <a:p>
          <a:r>
            <a:rPr lang="uk-UA" sz="2000" b="1"/>
            <a:t>безпека в побуті</a:t>
          </a:r>
          <a:endParaRPr lang="ru-RU" sz="2000" b="1"/>
        </a:p>
      </dgm:t>
    </dgm:pt>
    <dgm:pt modelId="{4AB359D9-B604-420A-85AC-63C23C650424}" type="parTrans" cxnId="{9F11184C-0B47-4661-847B-E5F45646C2DE}">
      <dgm:prSet/>
      <dgm:spPr/>
      <dgm:t>
        <a:bodyPr/>
        <a:lstStyle/>
        <a:p>
          <a:endParaRPr lang="ru-RU"/>
        </a:p>
      </dgm:t>
    </dgm:pt>
    <dgm:pt modelId="{A6E0304E-8602-4D00-90BA-91133BF084C0}" type="sibTrans" cxnId="{9F11184C-0B47-4661-847B-E5F45646C2DE}">
      <dgm:prSet/>
      <dgm:spPr/>
      <dgm:t>
        <a:bodyPr/>
        <a:lstStyle/>
        <a:p>
          <a:endParaRPr lang="ru-RU"/>
        </a:p>
      </dgm:t>
    </dgm:pt>
    <dgm:pt modelId="{82043B19-B167-4279-99AF-BA5D313CAA50}">
      <dgm:prSet custT="1"/>
      <dgm:spPr/>
      <dgm:t>
        <a:bodyPr/>
        <a:lstStyle/>
        <a:p>
          <a:r>
            <a:rPr lang="uk-UA" sz="2000" b="1" dirty="0"/>
            <a:t>безпека в природі</a:t>
          </a:r>
          <a:endParaRPr lang="ru-RU" sz="2000" b="1" dirty="0"/>
        </a:p>
      </dgm:t>
    </dgm:pt>
    <dgm:pt modelId="{FD6C2A19-3728-4C1C-B15A-5F7E495611D1}" type="parTrans" cxnId="{CAD3BAAD-6824-4D8E-ACB2-7292194F59EA}">
      <dgm:prSet/>
      <dgm:spPr/>
      <dgm:t>
        <a:bodyPr/>
        <a:lstStyle/>
        <a:p>
          <a:endParaRPr lang="ru-RU"/>
        </a:p>
      </dgm:t>
    </dgm:pt>
    <dgm:pt modelId="{8A41A120-A057-475D-A2B9-7F17BE66AA29}" type="sibTrans" cxnId="{CAD3BAAD-6824-4D8E-ACB2-7292194F59EA}">
      <dgm:prSet/>
      <dgm:spPr/>
      <dgm:t>
        <a:bodyPr/>
        <a:lstStyle/>
        <a:p>
          <a:endParaRPr lang="ru-RU"/>
        </a:p>
      </dgm:t>
    </dgm:pt>
    <dgm:pt modelId="{558CE61C-0AE2-43EF-A2F1-E2B25DF4E695}">
      <dgm:prSet custT="1"/>
      <dgm:spPr/>
      <dgm:t>
        <a:bodyPr/>
        <a:lstStyle/>
        <a:p>
          <a:r>
            <a:rPr lang="uk-UA" sz="2000" b="1" dirty="0"/>
            <a:t>здоров’я та хвороби</a:t>
          </a:r>
          <a:endParaRPr lang="ru-RU" sz="2000" b="1" dirty="0"/>
        </a:p>
      </dgm:t>
    </dgm:pt>
    <dgm:pt modelId="{D385AE86-01B2-4D1B-B73B-2AD2E73C36CA}" type="parTrans" cxnId="{49B00772-4FD7-4096-9036-FEBEE74B042E}">
      <dgm:prSet/>
      <dgm:spPr/>
      <dgm:t>
        <a:bodyPr/>
        <a:lstStyle/>
        <a:p>
          <a:endParaRPr lang="ru-RU"/>
        </a:p>
      </dgm:t>
    </dgm:pt>
    <dgm:pt modelId="{E0A549C6-FDCA-40F3-BD35-A2AB31737A8B}" type="sibTrans" cxnId="{49B00772-4FD7-4096-9036-FEBEE74B042E}">
      <dgm:prSet/>
      <dgm:spPr/>
      <dgm:t>
        <a:bodyPr/>
        <a:lstStyle/>
        <a:p>
          <a:endParaRPr lang="ru-RU"/>
        </a:p>
      </dgm:t>
    </dgm:pt>
    <dgm:pt modelId="{55F0E657-ECC3-4E4F-9CC5-8A20E14447C0}">
      <dgm:prSet custT="1"/>
      <dgm:spPr/>
      <dgm:t>
        <a:bodyPr/>
        <a:lstStyle/>
        <a:p>
          <a:r>
            <a:rPr lang="uk-UA" sz="2000" b="1" dirty="0"/>
            <a:t>поведінка з незнайомими людьми</a:t>
          </a:r>
          <a:endParaRPr lang="ru-RU" sz="2000" b="1" dirty="0"/>
        </a:p>
      </dgm:t>
    </dgm:pt>
    <dgm:pt modelId="{E488BD83-DA0B-43EF-9163-99B24EFB00F6}" type="parTrans" cxnId="{D71CA0F2-A892-4D03-AD4A-CA304E544D42}">
      <dgm:prSet/>
      <dgm:spPr/>
      <dgm:t>
        <a:bodyPr/>
        <a:lstStyle/>
        <a:p>
          <a:endParaRPr lang="ru-RU"/>
        </a:p>
      </dgm:t>
    </dgm:pt>
    <dgm:pt modelId="{F1A57D9C-A5A6-4220-86F6-926A91E74062}" type="sibTrans" cxnId="{D71CA0F2-A892-4D03-AD4A-CA304E544D42}">
      <dgm:prSet/>
      <dgm:spPr/>
      <dgm:t>
        <a:bodyPr/>
        <a:lstStyle/>
        <a:p>
          <a:endParaRPr lang="ru-RU"/>
        </a:p>
      </dgm:t>
    </dgm:pt>
    <dgm:pt modelId="{0C93B271-3BC7-4351-B816-2C3A0F0B4655}">
      <dgm:prSet custT="1"/>
      <dgm:spPr/>
      <dgm:t>
        <a:bodyPr/>
        <a:lstStyle/>
        <a:p>
          <a:r>
            <a:rPr lang="uk-UA" sz="2000" b="1" dirty="0"/>
            <a:t>безпека під час воєнного стану</a:t>
          </a:r>
          <a:endParaRPr lang="ru-RU" sz="1700" b="1" dirty="0"/>
        </a:p>
      </dgm:t>
    </dgm:pt>
    <dgm:pt modelId="{21DD596E-06B3-47D1-928E-9F3B2CAA6803}" type="parTrans" cxnId="{8226AA92-616C-48E2-BC33-DC3E1E64488B}">
      <dgm:prSet/>
      <dgm:spPr/>
      <dgm:t>
        <a:bodyPr/>
        <a:lstStyle/>
        <a:p>
          <a:endParaRPr lang="ru-RU"/>
        </a:p>
      </dgm:t>
    </dgm:pt>
    <dgm:pt modelId="{D918E334-2638-448C-90A2-AAAE580BF049}" type="sibTrans" cxnId="{8226AA92-616C-48E2-BC33-DC3E1E64488B}">
      <dgm:prSet/>
      <dgm:spPr/>
      <dgm:t>
        <a:bodyPr/>
        <a:lstStyle/>
        <a:p>
          <a:endParaRPr lang="ru-RU"/>
        </a:p>
      </dgm:t>
    </dgm:pt>
    <dgm:pt modelId="{AC79D219-53E7-4D36-9968-B75ECECF2A8E}" type="pres">
      <dgm:prSet presAssocID="{0A8DC164-EC8C-43A3-85EE-3AC2170DC3C7}" presName="linear" presStyleCnt="0">
        <dgm:presLayoutVars>
          <dgm:dir/>
          <dgm:animLvl val="lvl"/>
          <dgm:resizeHandles val="exact"/>
        </dgm:presLayoutVars>
      </dgm:prSet>
      <dgm:spPr/>
    </dgm:pt>
    <dgm:pt modelId="{A438C9F4-6B5D-4229-ACDB-7FDD196C48E9}" type="pres">
      <dgm:prSet presAssocID="{5808792F-9696-402F-AF62-1C960DEE1DFC}" presName="parentLin" presStyleCnt="0"/>
      <dgm:spPr/>
    </dgm:pt>
    <dgm:pt modelId="{AC750824-3E4E-4259-A678-15D5D0CBC413}" type="pres">
      <dgm:prSet presAssocID="{5808792F-9696-402F-AF62-1C960DEE1DFC}" presName="parentLeftMargin" presStyleLbl="node1" presStyleIdx="0" presStyleCnt="7"/>
      <dgm:spPr/>
    </dgm:pt>
    <dgm:pt modelId="{18379DAE-C198-40ED-9097-0FD36B64ABAE}" type="pres">
      <dgm:prSet presAssocID="{5808792F-9696-402F-AF62-1C960DEE1DFC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BDB77520-91F5-4B6C-8B57-9F2CD37065F2}" type="pres">
      <dgm:prSet presAssocID="{5808792F-9696-402F-AF62-1C960DEE1DFC}" presName="negativeSpace" presStyleCnt="0"/>
      <dgm:spPr/>
    </dgm:pt>
    <dgm:pt modelId="{DD7ABB18-C728-4D1C-8A01-928939B6258F}" type="pres">
      <dgm:prSet presAssocID="{5808792F-9696-402F-AF62-1C960DEE1DFC}" presName="childText" presStyleLbl="conFgAcc1" presStyleIdx="0" presStyleCnt="7">
        <dgm:presLayoutVars>
          <dgm:bulletEnabled val="1"/>
        </dgm:presLayoutVars>
      </dgm:prSet>
      <dgm:spPr/>
    </dgm:pt>
    <dgm:pt modelId="{ACD45B61-E1B2-471C-A96E-93277F3B594B}" type="pres">
      <dgm:prSet presAssocID="{1FD9263E-18BA-4324-991E-7DC13E275F26}" presName="spaceBetweenRectangles" presStyleCnt="0"/>
      <dgm:spPr/>
    </dgm:pt>
    <dgm:pt modelId="{CCFD7A24-3976-4D4B-81FD-DD9A7D6D49A4}" type="pres">
      <dgm:prSet presAssocID="{08CE8458-403B-48E8-828C-8B32DA2E1C2B}" presName="parentLin" presStyleCnt="0"/>
      <dgm:spPr/>
    </dgm:pt>
    <dgm:pt modelId="{B704C5F8-E42B-46A9-8A6D-66ECF1D48E47}" type="pres">
      <dgm:prSet presAssocID="{08CE8458-403B-48E8-828C-8B32DA2E1C2B}" presName="parentLeftMargin" presStyleLbl="node1" presStyleIdx="0" presStyleCnt="7"/>
      <dgm:spPr/>
    </dgm:pt>
    <dgm:pt modelId="{43E99092-7872-432C-8DF9-C6622A29FE60}" type="pres">
      <dgm:prSet presAssocID="{08CE8458-403B-48E8-828C-8B32DA2E1C2B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6A29E5E1-1EB2-40BE-888D-0C2358A9E67A}" type="pres">
      <dgm:prSet presAssocID="{08CE8458-403B-48E8-828C-8B32DA2E1C2B}" presName="negativeSpace" presStyleCnt="0"/>
      <dgm:spPr/>
    </dgm:pt>
    <dgm:pt modelId="{F525FD6F-8C03-49D6-A8FA-8AED3B362F98}" type="pres">
      <dgm:prSet presAssocID="{08CE8458-403B-48E8-828C-8B32DA2E1C2B}" presName="childText" presStyleLbl="conFgAcc1" presStyleIdx="1" presStyleCnt="7">
        <dgm:presLayoutVars>
          <dgm:bulletEnabled val="1"/>
        </dgm:presLayoutVars>
      </dgm:prSet>
      <dgm:spPr/>
    </dgm:pt>
    <dgm:pt modelId="{9A4C8AA8-7E58-4D3D-A74B-316A9031B329}" type="pres">
      <dgm:prSet presAssocID="{DCDC7BCC-2491-4428-BA49-2783B9253BA5}" presName="spaceBetweenRectangles" presStyleCnt="0"/>
      <dgm:spPr/>
    </dgm:pt>
    <dgm:pt modelId="{D891294B-DDF1-466C-B04B-FBC88D209DD6}" type="pres">
      <dgm:prSet presAssocID="{1C4011B2-80AC-4CF9-ADEA-2D757CBA7DFD}" presName="parentLin" presStyleCnt="0"/>
      <dgm:spPr/>
    </dgm:pt>
    <dgm:pt modelId="{E432804D-F94D-4F3B-A219-C8DAE8B51B16}" type="pres">
      <dgm:prSet presAssocID="{1C4011B2-80AC-4CF9-ADEA-2D757CBA7DFD}" presName="parentLeftMargin" presStyleLbl="node1" presStyleIdx="1" presStyleCnt="7"/>
      <dgm:spPr/>
    </dgm:pt>
    <dgm:pt modelId="{86BE96CB-5931-49A8-81E2-676126059AEF}" type="pres">
      <dgm:prSet presAssocID="{1C4011B2-80AC-4CF9-ADEA-2D757CBA7DFD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F81BD0E4-20B6-41DE-9B8C-B2A827EEB2CD}" type="pres">
      <dgm:prSet presAssocID="{1C4011B2-80AC-4CF9-ADEA-2D757CBA7DFD}" presName="negativeSpace" presStyleCnt="0"/>
      <dgm:spPr/>
    </dgm:pt>
    <dgm:pt modelId="{B3E480E3-AFC9-4DFE-8D76-33701EB938F8}" type="pres">
      <dgm:prSet presAssocID="{1C4011B2-80AC-4CF9-ADEA-2D757CBA7DFD}" presName="childText" presStyleLbl="conFgAcc1" presStyleIdx="2" presStyleCnt="7">
        <dgm:presLayoutVars>
          <dgm:bulletEnabled val="1"/>
        </dgm:presLayoutVars>
      </dgm:prSet>
      <dgm:spPr/>
    </dgm:pt>
    <dgm:pt modelId="{366BD4FA-F4D6-418B-96D7-B27195649F4C}" type="pres">
      <dgm:prSet presAssocID="{A6E0304E-8602-4D00-90BA-91133BF084C0}" presName="spaceBetweenRectangles" presStyleCnt="0"/>
      <dgm:spPr/>
    </dgm:pt>
    <dgm:pt modelId="{3EF2B9A2-1636-47AB-AD2E-6A4A332D1B1E}" type="pres">
      <dgm:prSet presAssocID="{82043B19-B167-4279-99AF-BA5D313CAA50}" presName="parentLin" presStyleCnt="0"/>
      <dgm:spPr/>
    </dgm:pt>
    <dgm:pt modelId="{A120D21C-007F-420D-836F-A8817C9CB1EC}" type="pres">
      <dgm:prSet presAssocID="{82043B19-B167-4279-99AF-BA5D313CAA50}" presName="parentLeftMargin" presStyleLbl="node1" presStyleIdx="2" presStyleCnt="7"/>
      <dgm:spPr/>
    </dgm:pt>
    <dgm:pt modelId="{BB202FAB-17EB-49E8-BE33-771F2188D8E5}" type="pres">
      <dgm:prSet presAssocID="{82043B19-B167-4279-99AF-BA5D313CAA50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74E89F5C-4284-4D62-9BC8-866118EC243E}" type="pres">
      <dgm:prSet presAssocID="{82043B19-B167-4279-99AF-BA5D313CAA50}" presName="negativeSpace" presStyleCnt="0"/>
      <dgm:spPr/>
    </dgm:pt>
    <dgm:pt modelId="{6630902A-C9BE-4D9B-93D2-8C82620EACC4}" type="pres">
      <dgm:prSet presAssocID="{82043B19-B167-4279-99AF-BA5D313CAA50}" presName="childText" presStyleLbl="conFgAcc1" presStyleIdx="3" presStyleCnt="7">
        <dgm:presLayoutVars>
          <dgm:bulletEnabled val="1"/>
        </dgm:presLayoutVars>
      </dgm:prSet>
      <dgm:spPr/>
    </dgm:pt>
    <dgm:pt modelId="{5BC22381-F10B-4252-A120-E16220EE5324}" type="pres">
      <dgm:prSet presAssocID="{8A41A120-A057-475D-A2B9-7F17BE66AA29}" presName="spaceBetweenRectangles" presStyleCnt="0"/>
      <dgm:spPr/>
    </dgm:pt>
    <dgm:pt modelId="{7EA35D91-75D7-4974-BB46-AA70B7C0C7FB}" type="pres">
      <dgm:prSet presAssocID="{558CE61C-0AE2-43EF-A2F1-E2B25DF4E695}" presName="parentLin" presStyleCnt="0"/>
      <dgm:spPr/>
    </dgm:pt>
    <dgm:pt modelId="{9E78174F-AE77-4EFD-B82D-E166258BA6F4}" type="pres">
      <dgm:prSet presAssocID="{558CE61C-0AE2-43EF-A2F1-E2B25DF4E695}" presName="parentLeftMargin" presStyleLbl="node1" presStyleIdx="3" presStyleCnt="7"/>
      <dgm:spPr/>
    </dgm:pt>
    <dgm:pt modelId="{0CBB79BB-C5C1-4598-8459-5C4987E43928}" type="pres">
      <dgm:prSet presAssocID="{558CE61C-0AE2-43EF-A2F1-E2B25DF4E695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361FC199-3265-4C95-AFA8-C3EC5E2AA219}" type="pres">
      <dgm:prSet presAssocID="{558CE61C-0AE2-43EF-A2F1-E2B25DF4E695}" presName="negativeSpace" presStyleCnt="0"/>
      <dgm:spPr/>
    </dgm:pt>
    <dgm:pt modelId="{679ED9E6-1BEF-4E27-ADB1-0682A016DF9D}" type="pres">
      <dgm:prSet presAssocID="{558CE61C-0AE2-43EF-A2F1-E2B25DF4E695}" presName="childText" presStyleLbl="conFgAcc1" presStyleIdx="4" presStyleCnt="7">
        <dgm:presLayoutVars>
          <dgm:bulletEnabled val="1"/>
        </dgm:presLayoutVars>
      </dgm:prSet>
      <dgm:spPr/>
    </dgm:pt>
    <dgm:pt modelId="{85CB50BC-4555-4E64-A04C-8DE4C89FB537}" type="pres">
      <dgm:prSet presAssocID="{E0A549C6-FDCA-40F3-BD35-A2AB31737A8B}" presName="spaceBetweenRectangles" presStyleCnt="0"/>
      <dgm:spPr/>
    </dgm:pt>
    <dgm:pt modelId="{67CF0B8D-7F4D-466C-8121-CF47B93D8D97}" type="pres">
      <dgm:prSet presAssocID="{55F0E657-ECC3-4E4F-9CC5-8A20E14447C0}" presName="parentLin" presStyleCnt="0"/>
      <dgm:spPr/>
    </dgm:pt>
    <dgm:pt modelId="{D7CFF951-16D1-4AD5-A657-C49E24B4EE28}" type="pres">
      <dgm:prSet presAssocID="{55F0E657-ECC3-4E4F-9CC5-8A20E14447C0}" presName="parentLeftMargin" presStyleLbl="node1" presStyleIdx="4" presStyleCnt="7"/>
      <dgm:spPr/>
    </dgm:pt>
    <dgm:pt modelId="{9BA0E6B8-E010-4E38-92F1-233F749C34F7}" type="pres">
      <dgm:prSet presAssocID="{55F0E657-ECC3-4E4F-9CC5-8A20E14447C0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2D58E701-B6EB-4655-8A4F-844A4BCFEA19}" type="pres">
      <dgm:prSet presAssocID="{55F0E657-ECC3-4E4F-9CC5-8A20E14447C0}" presName="negativeSpace" presStyleCnt="0"/>
      <dgm:spPr/>
    </dgm:pt>
    <dgm:pt modelId="{C46D8136-C778-400B-8562-AA879CACAAA5}" type="pres">
      <dgm:prSet presAssocID="{55F0E657-ECC3-4E4F-9CC5-8A20E14447C0}" presName="childText" presStyleLbl="conFgAcc1" presStyleIdx="5" presStyleCnt="7">
        <dgm:presLayoutVars>
          <dgm:bulletEnabled val="1"/>
        </dgm:presLayoutVars>
      </dgm:prSet>
      <dgm:spPr/>
    </dgm:pt>
    <dgm:pt modelId="{A548928D-F06E-4CE1-BA4F-1CDAFB776AB3}" type="pres">
      <dgm:prSet presAssocID="{F1A57D9C-A5A6-4220-86F6-926A91E74062}" presName="spaceBetweenRectangles" presStyleCnt="0"/>
      <dgm:spPr/>
    </dgm:pt>
    <dgm:pt modelId="{4688C7E3-0A45-4B38-85BD-BD82F0D37DE2}" type="pres">
      <dgm:prSet presAssocID="{0C93B271-3BC7-4351-B816-2C3A0F0B4655}" presName="parentLin" presStyleCnt="0"/>
      <dgm:spPr/>
    </dgm:pt>
    <dgm:pt modelId="{47458A8D-F15E-4064-A0FD-DE273CB901E9}" type="pres">
      <dgm:prSet presAssocID="{0C93B271-3BC7-4351-B816-2C3A0F0B4655}" presName="parentLeftMargin" presStyleLbl="node1" presStyleIdx="5" presStyleCnt="7"/>
      <dgm:spPr/>
    </dgm:pt>
    <dgm:pt modelId="{35077D3B-001A-4F32-B2E9-80BB9998E0D6}" type="pres">
      <dgm:prSet presAssocID="{0C93B271-3BC7-4351-B816-2C3A0F0B4655}" presName="parentText" presStyleLbl="node1" presStyleIdx="6" presStyleCnt="7">
        <dgm:presLayoutVars>
          <dgm:chMax val="0"/>
          <dgm:bulletEnabled val="1"/>
        </dgm:presLayoutVars>
      </dgm:prSet>
      <dgm:spPr/>
    </dgm:pt>
    <dgm:pt modelId="{E1A30D31-6441-44E3-AE5E-DB6379D7052F}" type="pres">
      <dgm:prSet presAssocID="{0C93B271-3BC7-4351-B816-2C3A0F0B4655}" presName="negativeSpace" presStyleCnt="0"/>
      <dgm:spPr/>
    </dgm:pt>
    <dgm:pt modelId="{BBA41130-8438-413B-9938-579BF8511F91}" type="pres">
      <dgm:prSet presAssocID="{0C93B271-3BC7-4351-B816-2C3A0F0B4655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E44CA313-B911-414D-9E3B-10D181207B68}" type="presOf" srcId="{55F0E657-ECC3-4E4F-9CC5-8A20E14447C0}" destId="{9BA0E6B8-E010-4E38-92F1-233F749C34F7}" srcOrd="1" destOrd="0" presId="urn:microsoft.com/office/officeart/2005/8/layout/list1"/>
    <dgm:cxn modelId="{2530F226-6B0A-4731-8883-7309126DC0A0}" type="presOf" srcId="{82043B19-B167-4279-99AF-BA5D313CAA50}" destId="{BB202FAB-17EB-49E8-BE33-771F2188D8E5}" srcOrd="1" destOrd="0" presId="urn:microsoft.com/office/officeart/2005/8/layout/list1"/>
    <dgm:cxn modelId="{77F9D131-6B24-495B-B942-8988954A89DC}" type="presOf" srcId="{1C4011B2-80AC-4CF9-ADEA-2D757CBA7DFD}" destId="{E432804D-F94D-4F3B-A219-C8DAE8B51B16}" srcOrd="0" destOrd="0" presId="urn:microsoft.com/office/officeart/2005/8/layout/list1"/>
    <dgm:cxn modelId="{C611F931-EDE6-44D5-A858-069B8D12FC98}" type="presOf" srcId="{82043B19-B167-4279-99AF-BA5D313CAA50}" destId="{A120D21C-007F-420D-836F-A8817C9CB1EC}" srcOrd="0" destOrd="0" presId="urn:microsoft.com/office/officeart/2005/8/layout/list1"/>
    <dgm:cxn modelId="{3A9D6332-16B1-49A6-B4C0-E2FE2C12508D}" type="presOf" srcId="{558CE61C-0AE2-43EF-A2F1-E2B25DF4E695}" destId="{9E78174F-AE77-4EFD-B82D-E166258BA6F4}" srcOrd="0" destOrd="0" presId="urn:microsoft.com/office/officeart/2005/8/layout/list1"/>
    <dgm:cxn modelId="{82E3BD64-F4FF-42BC-B8B4-72AF26E1988D}" type="presOf" srcId="{55F0E657-ECC3-4E4F-9CC5-8A20E14447C0}" destId="{D7CFF951-16D1-4AD5-A657-C49E24B4EE28}" srcOrd="0" destOrd="0" presId="urn:microsoft.com/office/officeart/2005/8/layout/list1"/>
    <dgm:cxn modelId="{F583ED6A-A27C-46A6-939E-EE4011068412}" type="presOf" srcId="{0C93B271-3BC7-4351-B816-2C3A0F0B4655}" destId="{35077D3B-001A-4F32-B2E9-80BB9998E0D6}" srcOrd="1" destOrd="0" presId="urn:microsoft.com/office/officeart/2005/8/layout/list1"/>
    <dgm:cxn modelId="{9F11184C-0B47-4661-847B-E5F45646C2DE}" srcId="{0A8DC164-EC8C-43A3-85EE-3AC2170DC3C7}" destId="{1C4011B2-80AC-4CF9-ADEA-2D757CBA7DFD}" srcOrd="2" destOrd="0" parTransId="{4AB359D9-B604-420A-85AC-63C23C650424}" sibTransId="{A6E0304E-8602-4D00-90BA-91133BF084C0}"/>
    <dgm:cxn modelId="{9DE3144E-BBE0-4B9A-9383-C165EF77BC51}" type="presOf" srcId="{08CE8458-403B-48E8-828C-8B32DA2E1C2B}" destId="{B704C5F8-E42B-46A9-8A6D-66ECF1D48E47}" srcOrd="0" destOrd="0" presId="urn:microsoft.com/office/officeart/2005/8/layout/list1"/>
    <dgm:cxn modelId="{49B00772-4FD7-4096-9036-FEBEE74B042E}" srcId="{0A8DC164-EC8C-43A3-85EE-3AC2170DC3C7}" destId="{558CE61C-0AE2-43EF-A2F1-E2B25DF4E695}" srcOrd="4" destOrd="0" parTransId="{D385AE86-01B2-4D1B-B73B-2AD2E73C36CA}" sibTransId="{E0A549C6-FDCA-40F3-BD35-A2AB31737A8B}"/>
    <dgm:cxn modelId="{1FB19E72-DB08-474E-863C-5F4AE016A3B6}" srcId="{0A8DC164-EC8C-43A3-85EE-3AC2170DC3C7}" destId="{08CE8458-403B-48E8-828C-8B32DA2E1C2B}" srcOrd="1" destOrd="0" parTransId="{A2195404-DEB1-48AA-AFC7-C9A68ACE8C94}" sibTransId="{DCDC7BCC-2491-4428-BA49-2783B9253BA5}"/>
    <dgm:cxn modelId="{775D5B7C-AB45-47CA-9389-56B61F2DA3B1}" type="presOf" srcId="{558CE61C-0AE2-43EF-A2F1-E2B25DF4E695}" destId="{0CBB79BB-C5C1-4598-8459-5C4987E43928}" srcOrd="1" destOrd="0" presId="urn:microsoft.com/office/officeart/2005/8/layout/list1"/>
    <dgm:cxn modelId="{BDCB607E-5406-410C-ACBD-E82705628A55}" type="presOf" srcId="{5808792F-9696-402F-AF62-1C960DEE1DFC}" destId="{AC750824-3E4E-4259-A678-15D5D0CBC413}" srcOrd="0" destOrd="0" presId="urn:microsoft.com/office/officeart/2005/8/layout/list1"/>
    <dgm:cxn modelId="{8226AA92-616C-48E2-BC33-DC3E1E64488B}" srcId="{0A8DC164-EC8C-43A3-85EE-3AC2170DC3C7}" destId="{0C93B271-3BC7-4351-B816-2C3A0F0B4655}" srcOrd="6" destOrd="0" parTransId="{21DD596E-06B3-47D1-928E-9F3B2CAA6803}" sibTransId="{D918E334-2638-448C-90A2-AAAE580BF049}"/>
    <dgm:cxn modelId="{AC2F349B-CF6C-48DF-9D52-8127182DD51C}" type="presOf" srcId="{1C4011B2-80AC-4CF9-ADEA-2D757CBA7DFD}" destId="{86BE96CB-5931-49A8-81E2-676126059AEF}" srcOrd="1" destOrd="0" presId="urn:microsoft.com/office/officeart/2005/8/layout/list1"/>
    <dgm:cxn modelId="{CAD3BAAD-6824-4D8E-ACB2-7292194F59EA}" srcId="{0A8DC164-EC8C-43A3-85EE-3AC2170DC3C7}" destId="{82043B19-B167-4279-99AF-BA5D313CAA50}" srcOrd="3" destOrd="0" parTransId="{FD6C2A19-3728-4C1C-B15A-5F7E495611D1}" sibTransId="{8A41A120-A057-475D-A2B9-7F17BE66AA29}"/>
    <dgm:cxn modelId="{0B5489C1-9D83-4F0A-8EA6-76376AC964A4}" srcId="{0A8DC164-EC8C-43A3-85EE-3AC2170DC3C7}" destId="{5808792F-9696-402F-AF62-1C960DEE1DFC}" srcOrd="0" destOrd="0" parTransId="{DB69AB97-DE84-49A2-B870-74F85FADAF1F}" sibTransId="{1FD9263E-18BA-4324-991E-7DC13E275F26}"/>
    <dgm:cxn modelId="{61E4CBCA-AEF0-4C11-BDEB-8B6C5EBDE9B5}" type="presOf" srcId="{5808792F-9696-402F-AF62-1C960DEE1DFC}" destId="{18379DAE-C198-40ED-9097-0FD36B64ABAE}" srcOrd="1" destOrd="0" presId="urn:microsoft.com/office/officeart/2005/8/layout/list1"/>
    <dgm:cxn modelId="{AD6B29CD-DCAF-4294-B5BC-8A97DD0D5FAE}" type="presOf" srcId="{0A8DC164-EC8C-43A3-85EE-3AC2170DC3C7}" destId="{AC79D219-53E7-4D36-9968-B75ECECF2A8E}" srcOrd="0" destOrd="0" presId="urn:microsoft.com/office/officeart/2005/8/layout/list1"/>
    <dgm:cxn modelId="{6238A8D3-8FEC-466D-B1F8-95E9957CF488}" type="presOf" srcId="{08CE8458-403B-48E8-828C-8B32DA2E1C2B}" destId="{43E99092-7872-432C-8DF9-C6622A29FE60}" srcOrd="1" destOrd="0" presId="urn:microsoft.com/office/officeart/2005/8/layout/list1"/>
    <dgm:cxn modelId="{185A30EF-FA97-444C-A137-3FF8CD6B8C35}" type="presOf" srcId="{0C93B271-3BC7-4351-B816-2C3A0F0B4655}" destId="{47458A8D-F15E-4064-A0FD-DE273CB901E9}" srcOrd="0" destOrd="0" presId="urn:microsoft.com/office/officeart/2005/8/layout/list1"/>
    <dgm:cxn modelId="{D71CA0F2-A892-4D03-AD4A-CA304E544D42}" srcId="{0A8DC164-EC8C-43A3-85EE-3AC2170DC3C7}" destId="{55F0E657-ECC3-4E4F-9CC5-8A20E14447C0}" srcOrd="5" destOrd="0" parTransId="{E488BD83-DA0B-43EF-9163-99B24EFB00F6}" sibTransId="{F1A57D9C-A5A6-4220-86F6-926A91E74062}"/>
    <dgm:cxn modelId="{445E6580-8069-45D5-B623-BD99326AFB3B}" type="presParOf" srcId="{AC79D219-53E7-4D36-9968-B75ECECF2A8E}" destId="{A438C9F4-6B5D-4229-ACDB-7FDD196C48E9}" srcOrd="0" destOrd="0" presId="urn:microsoft.com/office/officeart/2005/8/layout/list1"/>
    <dgm:cxn modelId="{CED5D844-C4DB-4D5F-8A09-C1C66B7F851E}" type="presParOf" srcId="{A438C9F4-6B5D-4229-ACDB-7FDD196C48E9}" destId="{AC750824-3E4E-4259-A678-15D5D0CBC413}" srcOrd="0" destOrd="0" presId="urn:microsoft.com/office/officeart/2005/8/layout/list1"/>
    <dgm:cxn modelId="{CEC21C46-2088-4228-A3B8-17E0A5D79087}" type="presParOf" srcId="{A438C9F4-6B5D-4229-ACDB-7FDD196C48E9}" destId="{18379DAE-C198-40ED-9097-0FD36B64ABAE}" srcOrd="1" destOrd="0" presId="urn:microsoft.com/office/officeart/2005/8/layout/list1"/>
    <dgm:cxn modelId="{2589EDA0-ADB9-4164-B636-C212937A4599}" type="presParOf" srcId="{AC79D219-53E7-4D36-9968-B75ECECF2A8E}" destId="{BDB77520-91F5-4B6C-8B57-9F2CD37065F2}" srcOrd="1" destOrd="0" presId="urn:microsoft.com/office/officeart/2005/8/layout/list1"/>
    <dgm:cxn modelId="{B0B5D070-49BE-47AC-A197-2094CD5F1C50}" type="presParOf" srcId="{AC79D219-53E7-4D36-9968-B75ECECF2A8E}" destId="{DD7ABB18-C728-4D1C-8A01-928939B6258F}" srcOrd="2" destOrd="0" presId="urn:microsoft.com/office/officeart/2005/8/layout/list1"/>
    <dgm:cxn modelId="{51683E8A-BB5E-4DBB-8348-120DC5D9D517}" type="presParOf" srcId="{AC79D219-53E7-4D36-9968-B75ECECF2A8E}" destId="{ACD45B61-E1B2-471C-A96E-93277F3B594B}" srcOrd="3" destOrd="0" presId="urn:microsoft.com/office/officeart/2005/8/layout/list1"/>
    <dgm:cxn modelId="{9308639F-1670-40DC-B613-7E407C342BC0}" type="presParOf" srcId="{AC79D219-53E7-4D36-9968-B75ECECF2A8E}" destId="{CCFD7A24-3976-4D4B-81FD-DD9A7D6D49A4}" srcOrd="4" destOrd="0" presId="urn:microsoft.com/office/officeart/2005/8/layout/list1"/>
    <dgm:cxn modelId="{CB8C9BE0-FA9A-4624-8F53-2C4C3E35314D}" type="presParOf" srcId="{CCFD7A24-3976-4D4B-81FD-DD9A7D6D49A4}" destId="{B704C5F8-E42B-46A9-8A6D-66ECF1D48E47}" srcOrd="0" destOrd="0" presId="urn:microsoft.com/office/officeart/2005/8/layout/list1"/>
    <dgm:cxn modelId="{A1369941-4E38-4D38-B4CF-DD508C4F2B06}" type="presParOf" srcId="{CCFD7A24-3976-4D4B-81FD-DD9A7D6D49A4}" destId="{43E99092-7872-432C-8DF9-C6622A29FE60}" srcOrd="1" destOrd="0" presId="urn:microsoft.com/office/officeart/2005/8/layout/list1"/>
    <dgm:cxn modelId="{041DD967-C00F-4391-9CCF-2CF0FF33C629}" type="presParOf" srcId="{AC79D219-53E7-4D36-9968-B75ECECF2A8E}" destId="{6A29E5E1-1EB2-40BE-888D-0C2358A9E67A}" srcOrd="5" destOrd="0" presId="urn:microsoft.com/office/officeart/2005/8/layout/list1"/>
    <dgm:cxn modelId="{6AA0C5C8-D646-4F73-B247-E4C5EAA9BE68}" type="presParOf" srcId="{AC79D219-53E7-4D36-9968-B75ECECF2A8E}" destId="{F525FD6F-8C03-49D6-A8FA-8AED3B362F98}" srcOrd="6" destOrd="0" presId="urn:microsoft.com/office/officeart/2005/8/layout/list1"/>
    <dgm:cxn modelId="{30642126-51B4-40C7-AE79-77A77A54A29F}" type="presParOf" srcId="{AC79D219-53E7-4D36-9968-B75ECECF2A8E}" destId="{9A4C8AA8-7E58-4D3D-A74B-316A9031B329}" srcOrd="7" destOrd="0" presId="urn:microsoft.com/office/officeart/2005/8/layout/list1"/>
    <dgm:cxn modelId="{B87625E7-84FE-4AEC-BD83-21C1B50257A7}" type="presParOf" srcId="{AC79D219-53E7-4D36-9968-B75ECECF2A8E}" destId="{D891294B-DDF1-466C-B04B-FBC88D209DD6}" srcOrd="8" destOrd="0" presId="urn:microsoft.com/office/officeart/2005/8/layout/list1"/>
    <dgm:cxn modelId="{4F0B212C-2C87-42C0-8771-B743E80EF265}" type="presParOf" srcId="{D891294B-DDF1-466C-B04B-FBC88D209DD6}" destId="{E432804D-F94D-4F3B-A219-C8DAE8B51B16}" srcOrd="0" destOrd="0" presId="urn:microsoft.com/office/officeart/2005/8/layout/list1"/>
    <dgm:cxn modelId="{4210C781-7660-4B59-8312-60A3BBB4DA4D}" type="presParOf" srcId="{D891294B-DDF1-466C-B04B-FBC88D209DD6}" destId="{86BE96CB-5931-49A8-81E2-676126059AEF}" srcOrd="1" destOrd="0" presId="urn:microsoft.com/office/officeart/2005/8/layout/list1"/>
    <dgm:cxn modelId="{B028FB75-55B4-4409-A9F6-876C06ECB8CA}" type="presParOf" srcId="{AC79D219-53E7-4D36-9968-B75ECECF2A8E}" destId="{F81BD0E4-20B6-41DE-9B8C-B2A827EEB2CD}" srcOrd="9" destOrd="0" presId="urn:microsoft.com/office/officeart/2005/8/layout/list1"/>
    <dgm:cxn modelId="{C80A4105-1BDA-460D-9ED3-C7165B5C455C}" type="presParOf" srcId="{AC79D219-53E7-4D36-9968-B75ECECF2A8E}" destId="{B3E480E3-AFC9-4DFE-8D76-33701EB938F8}" srcOrd="10" destOrd="0" presId="urn:microsoft.com/office/officeart/2005/8/layout/list1"/>
    <dgm:cxn modelId="{25208D8C-4CE0-47CD-A768-C929ED88B1D1}" type="presParOf" srcId="{AC79D219-53E7-4D36-9968-B75ECECF2A8E}" destId="{366BD4FA-F4D6-418B-96D7-B27195649F4C}" srcOrd="11" destOrd="0" presId="urn:microsoft.com/office/officeart/2005/8/layout/list1"/>
    <dgm:cxn modelId="{65838EF4-8E5E-4271-BC9A-C128E6CB5B3B}" type="presParOf" srcId="{AC79D219-53E7-4D36-9968-B75ECECF2A8E}" destId="{3EF2B9A2-1636-47AB-AD2E-6A4A332D1B1E}" srcOrd="12" destOrd="0" presId="urn:microsoft.com/office/officeart/2005/8/layout/list1"/>
    <dgm:cxn modelId="{27A569D2-3027-4777-B776-215B5F0DFC5A}" type="presParOf" srcId="{3EF2B9A2-1636-47AB-AD2E-6A4A332D1B1E}" destId="{A120D21C-007F-420D-836F-A8817C9CB1EC}" srcOrd="0" destOrd="0" presId="urn:microsoft.com/office/officeart/2005/8/layout/list1"/>
    <dgm:cxn modelId="{AE14722D-49D5-4331-AB16-9512F095A6B1}" type="presParOf" srcId="{3EF2B9A2-1636-47AB-AD2E-6A4A332D1B1E}" destId="{BB202FAB-17EB-49E8-BE33-771F2188D8E5}" srcOrd="1" destOrd="0" presId="urn:microsoft.com/office/officeart/2005/8/layout/list1"/>
    <dgm:cxn modelId="{B63FD8C6-83B2-4D62-95C9-F7F4540889FE}" type="presParOf" srcId="{AC79D219-53E7-4D36-9968-B75ECECF2A8E}" destId="{74E89F5C-4284-4D62-9BC8-866118EC243E}" srcOrd="13" destOrd="0" presId="urn:microsoft.com/office/officeart/2005/8/layout/list1"/>
    <dgm:cxn modelId="{94A20BC9-90D4-4097-9404-8CE4A1D8229D}" type="presParOf" srcId="{AC79D219-53E7-4D36-9968-B75ECECF2A8E}" destId="{6630902A-C9BE-4D9B-93D2-8C82620EACC4}" srcOrd="14" destOrd="0" presId="urn:microsoft.com/office/officeart/2005/8/layout/list1"/>
    <dgm:cxn modelId="{AE97E0CF-DF48-4CA0-8BE1-97E82B7281E7}" type="presParOf" srcId="{AC79D219-53E7-4D36-9968-B75ECECF2A8E}" destId="{5BC22381-F10B-4252-A120-E16220EE5324}" srcOrd="15" destOrd="0" presId="urn:microsoft.com/office/officeart/2005/8/layout/list1"/>
    <dgm:cxn modelId="{3F91A989-D131-43FF-9E56-5C10014305D9}" type="presParOf" srcId="{AC79D219-53E7-4D36-9968-B75ECECF2A8E}" destId="{7EA35D91-75D7-4974-BB46-AA70B7C0C7FB}" srcOrd="16" destOrd="0" presId="urn:microsoft.com/office/officeart/2005/8/layout/list1"/>
    <dgm:cxn modelId="{7B0E1251-1BA5-4A39-8F3C-735C51781174}" type="presParOf" srcId="{7EA35D91-75D7-4974-BB46-AA70B7C0C7FB}" destId="{9E78174F-AE77-4EFD-B82D-E166258BA6F4}" srcOrd="0" destOrd="0" presId="urn:microsoft.com/office/officeart/2005/8/layout/list1"/>
    <dgm:cxn modelId="{B68FC522-F15E-4062-B9F9-70C780C9ACFA}" type="presParOf" srcId="{7EA35D91-75D7-4974-BB46-AA70B7C0C7FB}" destId="{0CBB79BB-C5C1-4598-8459-5C4987E43928}" srcOrd="1" destOrd="0" presId="urn:microsoft.com/office/officeart/2005/8/layout/list1"/>
    <dgm:cxn modelId="{9A561FF4-ABEE-47CF-8228-AEB86C550CCB}" type="presParOf" srcId="{AC79D219-53E7-4D36-9968-B75ECECF2A8E}" destId="{361FC199-3265-4C95-AFA8-C3EC5E2AA219}" srcOrd="17" destOrd="0" presId="urn:microsoft.com/office/officeart/2005/8/layout/list1"/>
    <dgm:cxn modelId="{FA9111BF-259B-468E-B051-7581791557C7}" type="presParOf" srcId="{AC79D219-53E7-4D36-9968-B75ECECF2A8E}" destId="{679ED9E6-1BEF-4E27-ADB1-0682A016DF9D}" srcOrd="18" destOrd="0" presId="urn:microsoft.com/office/officeart/2005/8/layout/list1"/>
    <dgm:cxn modelId="{96866BE8-AB46-4C70-8C0A-1A29336A3898}" type="presParOf" srcId="{AC79D219-53E7-4D36-9968-B75ECECF2A8E}" destId="{85CB50BC-4555-4E64-A04C-8DE4C89FB537}" srcOrd="19" destOrd="0" presId="urn:microsoft.com/office/officeart/2005/8/layout/list1"/>
    <dgm:cxn modelId="{5CD1EEFA-92C6-4367-B2BA-66AD88B125E9}" type="presParOf" srcId="{AC79D219-53E7-4D36-9968-B75ECECF2A8E}" destId="{67CF0B8D-7F4D-466C-8121-CF47B93D8D97}" srcOrd="20" destOrd="0" presId="urn:microsoft.com/office/officeart/2005/8/layout/list1"/>
    <dgm:cxn modelId="{086CC408-F90C-4B56-81CE-56935640917A}" type="presParOf" srcId="{67CF0B8D-7F4D-466C-8121-CF47B93D8D97}" destId="{D7CFF951-16D1-4AD5-A657-C49E24B4EE28}" srcOrd="0" destOrd="0" presId="urn:microsoft.com/office/officeart/2005/8/layout/list1"/>
    <dgm:cxn modelId="{CE5587D6-F93D-419C-B1E4-9571BD8259E6}" type="presParOf" srcId="{67CF0B8D-7F4D-466C-8121-CF47B93D8D97}" destId="{9BA0E6B8-E010-4E38-92F1-233F749C34F7}" srcOrd="1" destOrd="0" presId="urn:microsoft.com/office/officeart/2005/8/layout/list1"/>
    <dgm:cxn modelId="{A05C6888-0EE6-4944-B59C-9EF405E3F5A2}" type="presParOf" srcId="{AC79D219-53E7-4D36-9968-B75ECECF2A8E}" destId="{2D58E701-B6EB-4655-8A4F-844A4BCFEA19}" srcOrd="21" destOrd="0" presId="urn:microsoft.com/office/officeart/2005/8/layout/list1"/>
    <dgm:cxn modelId="{2B7BD8C7-D3EE-4E9A-9785-0AD999C6905D}" type="presParOf" srcId="{AC79D219-53E7-4D36-9968-B75ECECF2A8E}" destId="{C46D8136-C778-400B-8562-AA879CACAAA5}" srcOrd="22" destOrd="0" presId="urn:microsoft.com/office/officeart/2005/8/layout/list1"/>
    <dgm:cxn modelId="{F6DF7082-3CE7-4B33-A820-640C25676201}" type="presParOf" srcId="{AC79D219-53E7-4D36-9968-B75ECECF2A8E}" destId="{A548928D-F06E-4CE1-BA4F-1CDAFB776AB3}" srcOrd="23" destOrd="0" presId="urn:microsoft.com/office/officeart/2005/8/layout/list1"/>
    <dgm:cxn modelId="{B11D8F3F-850D-4504-86C0-89066E997880}" type="presParOf" srcId="{AC79D219-53E7-4D36-9968-B75ECECF2A8E}" destId="{4688C7E3-0A45-4B38-85BD-BD82F0D37DE2}" srcOrd="24" destOrd="0" presId="urn:microsoft.com/office/officeart/2005/8/layout/list1"/>
    <dgm:cxn modelId="{9A01BC64-9722-4475-B139-755DE8D250B3}" type="presParOf" srcId="{4688C7E3-0A45-4B38-85BD-BD82F0D37DE2}" destId="{47458A8D-F15E-4064-A0FD-DE273CB901E9}" srcOrd="0" destOrd="0" presId="urn:microsoft.com/office/officeart/2005/8/layout/list1"/>
    <dgm:cxn modelId="{BA4B3F96-BA1C-4EEA-849F-74A6A423F494}" type="presParOf" srcId="{4688C7E3-0A45-4B38-85BD-BD82F0D37DE2}" destId="{35077D3B-001A-4F32-B2E9-80BB9998E0D6}" srcOrd="1" destOrd="0" presId="urn:microsoft.com/office/officeart/2005/8/layout/list1"/>
    <dgm:cxn modelId="{BEC0CC81-D4D5-4AD8-8D06-60DEEE7962AC}" type="presParOf" srcId="{AC79D219-53E7-4D36-9968-B75ECECF2A8E}" destId="{E1A30D31-6441-44E3-AE5E-DB6379D7052F}" srcOrd="25" destOrd="0" presId="urn:microsoft.com/office/officeart/2005/8/layout/list1"/>
    <dgm:cxn modelId="{AAEA535D-E5E6-4184-AF89-C2EE15C51A27}" type="presParOf" srcId="{AC79D219-53E7-4D36-9968-B75ECECF2A8E}" destId="{BBA41130-8438-413B-9938-579BF8511F91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9731704-ABD9-4FAD-8E27-669682A64028}" type="doc">
      <dgm:prSet loTypeId="urn:microsoft.com/office/officeart/2005/8/layout/vList6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D5B2E235-545B-4AE6-9AF3-584AECD65E25}">
      <dgm:prSet phldrT="[Текст]" custT="1"/>
      <dgm:spPr/>
      <dgm:t>
        <a:bodyPr/>
        <a:lstStyle/>
        <a:p>
          <a:r>
            <a:rPr lang="uk-UA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Здоров’я дитини</a:t>
          </a:r>
          <a:endParaRPr lang="ru-RU" sz="28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B387CD-76CB-4218-92F1-CC94E83FD832}" type="parTrans" cxnId="{57BB04E8-D56A-4F0A-9455-B0185B4CF501}">
      <dgm:prSet/>
      <dgm:spPr/>
      <dgm:t>
        <a:bodyPr/>
        <a:lstStyle/>
        <a:p>
          <a:endParaRPr lang="ru-RU"/>
        </a:p>
      </dgm:t>
    </dgm:pt>
    <dgm:pt modelId="{D1285C42-F231-44F4-84AA-266798097434}" type="sibTrans" cxnId="{57BB04E8-D56A-4F0A-9455-B0185B4CF501}">
      <dgm:prSet/>
      <dgm:spPr/>
      <dgm:t>
        <a:bodyPr/>
        <a:lstStyle/>
        <a:p>
          <a:endParaRPr lang="ru-RU"/>
        </a:p>
      </dgm:t>
    </dgm:pt>
    <dgm:pt modelId="{A3C400D8-BC95-4883-9E3B-3B8460DA8386}">
      <dgm:prSet phldrT="[Текст]" custT="1"/>
      <dgm:spPr/>
      <dgm:t>
        <a:bodyPr/>
        <a:lstStyle/>
        <a:p>
          <a:r>
            <a:rPr lang="uk-UA" sz="2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Хто овочі і фрукти вживає, той силу має;</a:t>
          </a:r>
          <a:endParaRPr lang="ru-RU" sz="2000" b="1" i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E24693-17D9-45BB-B308-8458B8A7CF02}" type="parTrans" cxnId="{29009D54-DF20-438D-B36E-DE4668A0A1EE}">
      <dgm:prSet/>
      <dgm:spPr/>
      <dgm:t>
        <a:bodyPr/>
        <a:lstStyle/>
        <a:p>
          <a:endParaRPr lang="ru-RU"/>
        </a:p>
      </dgm:t>
    </dgm:pt>
    <dgm:pt modelId="{9FE5AE9B-A21F-4C1B-B432-BACE107B6FCB}" type="sibTrans" cxnId="{29009D54-DF20-438D-B36E-DE4668A0A1EE}">
      <dgm:prSet/>
      <dgm:spPr/>
      <dgm:t>
        <a:bodyPr/>
        <a:lstStyle/>
        <a:p>
          <a:endParaRPr lang="ru-RU"/>
        </a:p>
      </dgm:t>
    </dgm:pt>
    <dgm:pt modelId="{2ED6C67A-7324-49C0-9146-24AFEAD4B5E3}">
      <dgm:prSet phldrT="[Текст]" custT="1"/>
      <dgm:spPr/>
      <dgm:t>
        <a:bodyPr/>
        <a:lstStyle/>
        <a:p>
          <a:r>
            <a:rPr lang="uk-UA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Безпека дитини вдома</a:t>
          </a:r>
          <a:endParaRPr lang="ru-RU" sz="28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6222E3-A834-4AD6-917B-91240CBA3ADA}" type="parTrans" cxnId="{991AB730-4E7D-4921-8536-8B194CA58277}">
      <dgm:prSet/>
      <dgm:spPr/>
      <dgm:t>
        <a:bodyPr/>
        <a:lstStyle/>
        <a:p>
          <a:endParaRPr lang="ru-RU"/>
        </a:p>
      </dgm:t>
    </dgm:pt>
    <dgm:pt modelId="{ADA6EC72-0A33-400B-BDEF-02514771D9C1}" type="sibTrans" cxnId="{991AB730-4E7D-4921-8536-8B194CA58277}">
      <dgm:prSet/>
      <dgm:spPr/>
      <dgm:t>
        <a:bodyPr/>
        <a:lstStyle/>
        <a:p>
          <a:endParaRPr lang="ru-RU"/>
        </a:p>
      </dgm:t>
    </dgm:pt>
    <dgm:pt modelId="{144A8FF6-1F0E-433F-A5A2-FEF1122B244B}">
      <dgm:prSet phldrT="[Текст]" custT="1"/>
      <dgm:spPr/>
      <dgm:t>
        <a:bodyPr/>
        <a:lstStyle/>
        <a:p>
          <a:r>
            <a:rPr lang="uk-UA" sz="2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Предмети побуту бувають небезпечними;</a:t>
          </a:r>
          <a:endParaRPr lang="ru-RU" sz="2000" b="1" i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AE201B-264E-46E8-840F-2F65FB04BB05}" type="parTrans" cxnId="{300DE0D4-84C4-48D9-AC8A-3FBC18EBD565}">
      <dgm:prSet/>
      <dgm:spPr/>
      <dgm:t>
        <a:bodyPr/>
        <a:lstStyle/>
        <a:p>
          <a:endParaRPr lang="ru-RU"/>
        </a:p>
      </dgm:t>
    </dgm:pt>
    <dgm:pt modelId="{50EC6EFA-47A9-434B-801D-B5172CC1B33F}" type="sibTrans" cxnId="{300DE0D4-84C4-48D9-AC8A-3FBC18EBD565}">
      <dgm:prSet/>
      <dgm:spPr/>
      <dgm:t>
        <a:bodyPr/>
        <a:lstStyle/>
        <a:p>
          <a:endParaRPr lang="ru-RU"/>
        </a:p>
      </dgm:t>
    </dgm:pt>
    <dgm:pt modelId="{00006F29-7B7F-41B6-A63D-4A9D19F91508}">
      <dgm:prSet custT="1"/>
      <dgm:spPr/>
      <dgm:t>
        <a:bodyPr/>
        <a:lstStyle/>
        <a:p>
          <a:r>
            <a:rPr lang="uk-UA" sz="2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Продукти харчування – джерело здоров’я та життєвої енергії; </a:t>
          </a:r>
          <a:endParaRPr lang="ru-RU" sz="2000" b="1" i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50020C-1014-4BF4-B950-67ABCD2C7498}" type="parTrans" cxnId="{C754A759-3F6A-47F5-8EDE-9FE877058285}">
      <dgm:prSet/>
      <dgm:spPr/>
      <dgm:t>
        <a:bodyPr/>
        <a:lstStyle/>
        <a:p>
          <a:endParaRPr lang="ru-RU"/>
        </a:p>
      </dgm:t>
    </dgm:pt>
    <dgm:pt modelId="{4113B07D-D287-4250-AEE9-91E24CF2082C}" type="sibTrans" cxnId="{C754A759-3F6A-47F5-8EDE-9FE877058285}">
      <dgm:prSet/>
      <dgm:spPr/>
      <dgm:t>
        <a:bodyPr/>
        <a:lstStyle/>
        <a:p>
          <a:endParaRPr lang="ru-RU"/>
        </a:p>
      </dgm:t>
    </dgm:pt>
    <dgm:pt modelId="{98DB8AE8-9067-4B92-B313-A2F7496A0000}">
      <dgm:prSet custT="1"/>
      <dgm:spPr/>
      <dgm:t>
        <a:bodyPr/>
        <a:lstStyle/>
        <a:p>
          <a:r>
            <a:rPr lang="uk-UA" sz="2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 здоровому тілі – здоровий дух.</a:t>
          </a:r>
          <a:endParaRPr lang="ru-RU" sz="2000" b="1" i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DE1D13-0466-41BD-8F88-7D976B78E97A}" type="parTrans" cxnId="{994B9AEE-5CD7-40AF-9D44-5B1BAAD4210F}">
      <dgm:prSet/>
      <dgm:spPr/>
      <dgm:t>
        <a:bodyPr/>
        <a:lstStyle/>
        <a:p>
          <a:endParaRPr lang="ru-RU"/>
        </a:p>
      </dgm:t>
    </dgm:pt>
    <dgm:pt modelId="{744A6017-240A-429D-838E-FDC168196C33}" type="sibTrans" cxnId="{994B9AEE-5CD7-40AF-9D44-5B1BAAD4210F}">
      <dgm:prSet/>
      <dgm:spPr/>
      <dgm:t>
        <a:bodyPr/>
        <a:lstStyle/>
        <a:p>
          <a:endParaRPr lang="ru-RU"/>
        </a:p>
      </dgm:t>
    </dgm:pt>
    <dgm:pt modelId="{96221EF0-1496-445B-86F7-C469F30926D1}">
      <dgm:prSet custT="1"/>
      <dgm:spPr/>
      <dgm:t>
        <a:bodyPr/>
        <a:lstStyle/>
        <a:p>
          <a:r>
            <a:rPr lang="uk-UA" sz="2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Речі на місцях – порядок і безпека в домі;</a:t>
          </a:r>
          <a:endParaRPr lang="ru-RU" sz="2000" b="1" i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2CC332-8DEB-47C3-B0AA-6C317BB038A9}" type="parTrans" cxnId="{FE121761-0DFE-4EF7-8488-CDC5B44F356F}">
      <dgm:prSet/>
      <dgm:spPr/>
      <dgm:t>
        <a:bodyPr/>
        <a:lstStyle/>
        <a:p>
          <a:endParaRPr lang="ru-RU"/>
        </a:p>
      </dgm:t>
    </dgm:pt>
    <dgm:pt modelId="{8A310E19-385F-44F3-8068-E2B3024E34E7}" type="sibTrans" cxnId="{FE121761-0DFE-4EF7-8488-CDC5B44F356F}">
      <dgm:prSet/>
      <dgm:spPr/>
      <dgm:t>
        <a:bodyPr/>
        <a:lstStyle/>
        <a:p>
          <a:endParaRPr lang="ru-RU"/>
        </a:p>
      </dgm:t>
    </dgm:pt>
    <dgm:pt modelId="{26254928-81EF-4BB4-9FC0-E5EBE61AEC57}">
      <dgm:prSet custT="1"/>
      <dgm:spPr/>
      <dgm:t>
        <a:bodyPr/>
        <a:lstStyle/>
        <a:p>
          <a:r>
            <a:rPr lang="uk-UA" sz="2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Обережно – вогонь</a:t>
          </a:r>
          <a:r>
            <a:rPr lang="uk-UA" sz="1600" b="1" i="1" dirty="0">
              <a:solidFill>
                <a:srgbClr val="002060"/>
              </a:solidFill>
            </a:rPr>
            <a:t>!</a:t>
          </a:r>
          <a:endParaRPr lang="ru-RU" sz="1600" b="1" i="1" dirty="0">
            <a:solidFill>
              <a:srgbClr val="002060"/>
            </a:solidFill>
          </a:endParaRPr>
        </a:p>
      </dgm:t>
    </dgm:pt>
    <dgm:pt modelId="{610AABA5-06DE-4C43-8826-25D5E50C9E75}" type="parTrans" cxnId="{63684F70-07F6-4F2F-A177-A276F862EF55}">
      <dgm:prSet/>
      <dgm:spPr/>
      <dgm:t>
        <a:bodyPr/>
        <a:lstStyle/>
        <a:p>
          <a:endParaRPr lang="ru-RU"/>
        </a:p>
      </dgm:t>
    </dgm:pt>
    <dgm:pt modelId="{1BAF2701-B55F-41E8-BE89-AC0DBC9CDD8D}" type="sibTrans" cxnId="{63684F70-07F6-4F2F-A177-A276F862EF55}">
      <dgm:prSet/>
      <dgm:spPr/>
      <dgm:t>
        <a:bodyPr/>
        <a:lstStyle/>
        <a:p>
          <a:endParaRPr lang="ru-RU"/>
        </a:p>
      </dgm:t>
    </dgm:pt>
    <dgm:pt modelId="{4224C303-F953-46AE-BADD-A3B65FEE1767}">
      <dgm:prSet/>
      <dgm:spPr/>
      <dgm:t>
        <a:bodyPr/>
        <a:lstStyle/>
        <a:p>
          <a:r>
            <a:rPr lang="uk-UA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Безпека дитини у природі</a:t>
          </a:r>
          <a:endParaRPr lang="ru-RU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0551A8-EF05-4AEC-A2D6-E2B5DDE35C82}" type="parTrans" cxnId="{87B4C4B1-05E7-46FB-B100-7B77BFA5556B}">
      <dgm:prSet/>
      <dgm:spPr/>
      <dgm:t>
        <a:bodyPr/>
        <a:lstStyle/>
        <a:p>
          <a:endParaRPr lang="ru-RU"/>
        </a:p>
      </dgm:t>
    </dgm:pt>
    <dgm:pt modelId="{FC39D79D-6020-4567-AB07-20CB77D3FE9C}" type="sibTrans" cxnId="{87B4C4B1-05E7-46FB-B100-7B77BFA5556B}">
      <dgm:prSet/>
      <dgm:spPr/>
      <dgm:t>
        <a:bodyPr/>
        <a:lstStyle/>
        <a:p>
          <a:endParaRPr lang="ru-RU"/>
        </a:p>
      </dgm:t>
    </dgm:pt>
    <dgm:pt modelId="{FD1742AD-8E26-46B3-BB93-157216898C7C}">
      <dgm:prSet custT="1"/>
      <dgm:spPr/>
      <dgm:t>
        <a:bodyPr/>
        <a:lstStyle/>
        <a:p>
          <a:r>
            <a:rPr lang="uk-UA" sz="2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Як поводитися з тваринами і рослинами?</a:t>
          </a:r>
          <a:endParaRPr lang="ru-RU" sz="2000" b="1" i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D97912-AC62-416A-816C-4C39B1E84ECF}" type="parTrans" cxnId="{BB1A883F-D04C-4F39-9BBB-2FE4221C23B2}">
      <dgm:prSet/>
      <dgm:spPr/>
      <dgm:t>
        <a:bodyPr/>
        <a:lstStyle/>
        <a:p>
          <a:endParaRPr lang="ru-RU"/>
        </a:p>
      </dgm:t>
    </dgm:pt>
    <dgm:pt modelId="{2DDE11F8-038B-4BD1-8A09-52B8202286E8}" type="sibTrans" cxnId="{BB1A883F-D04C-4F39-9BBB-2FE4221C23B2}">
      <dgm:prSet/>
      <dgm:spPr/>
      <dgm:t>
        <a:bodyPr/>
        <a:lstStyle/>
        <a:p>
          <a:endParaRPr lang="ru-RU"/>
        </a:p>
      </dgm:t>
    </dgm:pt>
    <dgm:pt modelId="{7C065FAA-3152-40AC-9221-EFA77E0A5DA3}">
      <dgm:prSet custT="1"/>
      <dgm:spPr/>
      <dgm:t>
        <a:bodyPr/>
        <a:lstStyle/>
        <a:p>
          <a:r>
            <a:rPr lang="uk-UA" sz="2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Чи завжди сонце, повітря і вода – наші друзі?</a:t>
          </a:r>
          <a:endParaRPr lang="ru-RU" sz="2000" b="1" i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EF40C8-A162-4B87-85E4-B5A6890CC526}" type="parTrans" cxnId="{1550FD8B-E475-4AD1-B53D-AA29D204F91C}">
      <dgm:prSet/>
      <dgm:spPr/>
      <dgm:t>
        <a:bodyPr/>
        <a:lstStyle/>
        <a:p>
          <a:endParaRPr lang="ru-RU"/>
        </a:p>
      </dgm:t>
    </dgm:pt>
    <dgm:pt modelId="{AD86654D-F3F6-4998-8EB7-362BA7C5D37E}" type="sibTrans" cxnId="{1550FD8B-E475-4AD1-B53D-AA29D204F91C}">
      <dgm:prSet/>
      <dgm:spPr/>
      <dgm:t>
        <a:bodyPr/>
        <a:lstStyle/>
        <a:p>
          <a:endParaRPr lang="ru-RU"/>
        </a:p>
      </dgm:t>
    </dgm:pt>
    <dgm:pt modelId="{A0DBD7D8-EAFB-407F-A793-D1F158BEDB92}" type="pres">
      <dgm:prSet presAssocID="{79731704-ABD9-4FAD-8E27-669682A64028}" presName="Name0" presStyleCnt="0">
        <dgm:presLayoutVars>
          <dgm:dir/>
          <dgm:animLvl val="lvl"/>
          <dgm:resizeHandles/>
        </dgm:presLayoutVars>
      </dgm:prSet>
      <dgm:spPr/>
    </dgm:pt>
    <dgm:pt modelId="{BB804BF9-14A1-4944-8AE2-871728541773}" type="pres">
      <dgm:prSet presAssocID="{D5B2E235-545B-4AE6-9AF3-584AECD65E25}" presName="linNode" presStyleCnt="0"/>
      <dgm:spPr/>
    </dgm:pt>
    <dgm:pt modelId="{79400A30-BAB4-4492-B120-DDE396DDC0AA}" type="pres">
      <dgm:prSet presAssocID="{D5B2E235-545B-4AE6-9AF3-584AECD65E25}" presName="parentShp" presStyleLbl="node1" presStyleIdx="0" presStyleCnt="3" custScaleX="90909" custScaleY="90909">
        <dgm:presLayoutVars>
          <dgm:bulletEnabled val="1"/>
        </dgm:presLayoutVars>
      </dgm:prSet>
      <dgm:spPr/>
    </dgm:pt>
    <dgm:pt modelId="{1383FAD0-8CE9-48F2-A06B-FCAD7FA48AFE}" type="pres">
      <dgm:prSet presAssocID="{D5B2E235-545B-4AE6-9AF3-584AECD65E25}" presName="childShp" presStyleLbl="bgAccFollowNode1" presStyleIdx="0" presStyleCnt="3" custScaleX="110000" custScaleY="110000">
        <dgm:presLayoutVars>
          <dgm:bulletEnabled val="1"/>
        </dgm:presLayoutVars>
      </dgm:prSet>
      <dgm:spPr/>
    </dgm:pt>
    <dgm:pt modelId="{E958E28D-25F0-4F47-9BAD-91ADC64E5AF3}" type="pres">
      <dgm:prSet presAssocID="{D1285C42-F231-44F4-84AA-266798097434}" presName="spacing" presStyleCnt="0"/>
      <dgm:spPr/>
    </dgm:pt>
    <dgm:pt modelId="{FF6E38E5-B8C0-4EA0-94CC-4EF16EC0E020}" type="pres">
      <dgm:prSet presAssocID="{2ED6C67A-7324-49C0-9146-24AFEAD4B5E3}" presName="linNode" presStyleCnt="0"/>
      <dgm:spPr/>
    </dgm:pt>
    <dgm:pt modelId="{18BE0221-8A45-4E4F-842E-83795FB96D43}" type="pres">
      <dgm:prSet presAssocID="{2ED6C67A-7324-49C0-9146-24AFEAD4B5E3}" presName="parentShp" presStyleLbl="node1" presStyleIdx="1" presStyleCnt="3" custScaleX="90909" custScaleY="90909">
        <dgm:presLayoutVars>
          <dgm:bulletEnabled val="1"/>
        </dgm:presLayoutVars>
      </dgm:prSet>
      <dgm:spPr/>
    </dgm:pt>
    <dgm:pt modelId="{074EEE58-FC68-48CA-A120-A7CAFBDE392F}" type="pres">
      <dgm:prSet presAssocID="{2ED6C67A-7324-49C0-9146-24AFEAD4B5E3}" presName="childShp" presStyleLbl="bgAccFollowNode1" presStyleIdx="1" presStyleCnt="3" custScaleX="110000" custScaleY="110000">
        <dgm:presLayoutVars>
          <dgm:bulletEnabled val="1"/>
        </dgm:presLayoutVars>
      </dgm:prSet>
      <dgm:spPr/>
    </dgm:pt>
    <dgm:pt modelId="{BC703D03-53F6-408C-A276-E9569113BD02}" type="pres">
      <dgm:prSet presAssocID="{ADA6EC72-0A33-400B-BDEF-02514771D9C1}" presName="spacing" presStyleCnt="0"/>
      <dgm:spPr/>
    </dgm:pt>
    <dgm:pt modelId="{6BE80C52-4B6B-4985-959E-A64AC72F77BA}" type="pres">
      <dgm:prSet presAssocID="{4224C303-F953-46AE-BADD-A3B65FEE1767}" presName="linNode" presStyleCnt="0"/>
      <dgm:spPr/>
    </dgm:pt>
    <dgm:pt modelId="{DBA5CC64-A613-4B48-A1DC-39A776529333}" type="pres">
      <dgm:prSet presAssocID="{4224C303-F953-46AE-BADD-A3B65FEE1767}" presName="parentShp" presStyleLbl="node1" presStyleIdx="2" presStyleCnt="3" custScaleX="90909" custScaleY="90909" custLinFactNeighborX="-2215" custLinFactNeighborY="-3830">
        <dgm:presLayoutVars>
          <dgm:bulletEnabled val="1"/>
        </dgm:presLayoutVars>
      </dgm:prSet>
      <dgm:spPr/>
    </dgm:pt>
    <dgm:pt modelId="{7CD04541-2F1C-4C61-A8B9-1D919E9CC95B}" type="pres">
      <dgm:prSet presAssocID="{4224C303-F953-46AE-BADD-A3B65FEE1767}" presName="childShp" presStyleLbl="bgAccFollowNode1" presStyleIdx="2" presStyleCnt="3" custScaleX="110000" custScaleY="110000">
        <dgm:presLayoutVars>
          <dgm:bulletEnabled val="1"/>
        </dgm:presLayoutVars>
      </dgm:prSet>
      <dgm:spPr/>
    </dgm:pt>
  </dgm:ptLst>
  <dgm:cxnLst>
    <dgm:cxn modelId="{EF6C1F03-C878-491C-AF95-91A84240A0D1}" type="presOf" srcId="{D5B2E235-545B-4AE6-9AF3-584AECD65E25}" destId="{79400A30-BAB4-4492-B120-DDE396DDC0AA}" srcOrd="0" destOrd="0" presId="urn:microsoft.com/office/officeart/2005/8/layout/vList6"/>
    <dgm:cxn modelId="{86945A23-534B-4653-B1A2-89F961E1F470}" type="presOf" srcId="{A3C400D8-BC95-4883-9E3B-3B8460DA8386}" destId="{1383FAD0-8CE9-48F2-A06B-FCAD7FA48AFE}" srcOrd="0" destOrd="0" presId="urn:microsoft.com/office/officeart/2005/8/layout/vList6"/>
    <dgm:cxn modelId="{991AB730-4E7D-4921-8536-8B194CA58277}" srcId="{79731704-ABD9-4FAD-8E27-669682A64028}" destId="{2ED6C67A-7324-49C0-9146-24AFEAD4B5E3}" srcOrd="1" destOrd="0" parTransId="{3A6222E3-A834-4AD6-917B-91240CBA3ADA}" sibTransId="{ADA6EC72-0A33-400B-BDEF-02514771D9C1}"/>
    <dgm:cxn modelId="{BB1A883F-D04C-4F39-9BBB-2FE4221C23B2}" srcId="{4224C303-F953-46AE-BADD-A3B65FEE1767}" destId="{FD1742AD-8E26-46B3-BB93-157216898C7C}" srcOrd="0" destOrd="0" parTransId="{08D97912-AC62-416A-816C-4C39B1E84ECF}" sibTransId="{2DDE11F8-038B-4BD1-8A09-52B8202286E8}"/>
    <dgm:cxn modelId="{FE121761-0DFE-4EF7-8488-CDC5B44F356F}" srcId="{2ED6C67A-7324-49C0-9146-24AFEAD4B5E3}" destId="{96221EF0-1496-445B-86F7-C469F30926D1}" srcOrd="1" destOrd="0" parTransId="{452CC332-8DEB-47C3-B0AA-6C317BB038A9}" sibTransId="{8A310E19-385F-44F3-8068-E2B3024E34E7}"/>
    <dgm:cxn modelId="{32DC8C43-4FDD-4835-BC4B-8A41D4D272FE}" type="presOf" srcId="{FD1742AD-8E26-46B3-BB93-157216898C7C}" destId="{7CD04541-2F1C-4C61-A8B9-1D919E9CC95B}" srcOrd="0" destOrd="0" presId="urn:microsoft.com/office/officeart/2005/8/layout/vList6"/>
    <dgm:cxn modelId="{63684F70-07F6-4F2F-A177-A276F862EF55}" srcId="{2ED6C67A-7324-49C0-9146-24AFEAD4B5E3}" destId="{26254928-81EF-4BB4-9FC0-E5EBE61AEC57}" srcOrd="2" destOrd="0" parTransId="{610AABA5-06DE-4C43-8826-25D5E50C9E75}" sibTransId="{1BAF2701-B55F-41E8-BE89-AC0DBC9CDD8D}"/>
    <dgm:cxn modelId="{7188B352-50D8-4D21-B4CA-DD10DD8145EC}" type="presOf" srcId="{4224C303-F953-46AE-BADD-A3B65FEE1767}" destId="{DBA5CC64-A613-4B48-A1DC-39A776529333}" srcOrd="0" destOrd="0" presId="urn:microsoft.com/office/officeart/2005/8/layout/vList6"/>
    <dgm:cxn modelId="{29009D54-DF20-438D-B36E-DE4668A0A1EE}" srcId="{D5B2E235-545B-4AE6-9AF3-584AECD65E25}" destId="{A3C400D8-BC95-4883-9E3B-3B8460DA8386}" srcOrd="0" destOrd="0" parTransId="{58E24693-17D9-45BB-B308-8458B8A7CF02}" sibTransId="{9FE5AE9B-A21F-4C1B-B432-BACE107B6FCB}"/>
    <dgm:cxn modelId="{F61ACE74-B49E-485E-A715-83A6168A0DA6}" type="presOf" srcId="{144A8FF6-1F0E-433F-A5A2-FEF1122B244B}" destId="{074EEE58-FC68-48CA-A120-A7CAFBDE392F}" srcOrd="0" destOrd="0" presId="urn:microsoft.com/office/officeart/2005/8/layout/vList6"/>
    <dgm:cxn modelId="{C754A759-3F6A-47F5-8EDE-9FE877058285}" srcId="{D5B2E235-545B-4AE6-9AF3-584AECD65E25}" destId="{00006F29-7B7F-41B6-A63D-4A9D19F91508}" srcOrd="1" destOrd="0" parTransId="{5250020C-1014-4BF4-B950-67ABCD2C7498}" sibTransId="{4113B07D-D287-4250-AEE9-91E24CF2082C}"/>
    <dgm:cxn modelId="{D0C2E97F-0AB5-4ECC-8A0A-5411DE564078}" type="presOf" srcId="{96221EF0-1496-445B-86F7-C469F30926D1}" destId="{074EEE58-FC68-48CA-A120-A7CAFBDE392F}" srcOrd="0" destOrd="1" presId="urn:microsoft.com/office/officeart/2005/8/layout/vList6"/>
    <dgm:cxn modelId="{1550FD8B-E475-4AD1-B53D-AA29D204F91C}" srcId="{4224C303-F953-46AE-BADD-A3B65FEE1767}" destId="{7C065FAA-3152-40AC-9221-EFA77E0A5DA3}" srcOrd="1" destOrd="0" parTransId="{8EEF40C8-A162-4B87-85E4-B5A6890CC526}" sibTransId="{AD86654D-F3F6-4998-8EB7-362BA7C5D37E}"/>
    <dgm:cxn modelId="{4A08F98D-2866-4271-B9A9-18E325038E43}" type="presOf" srcId="{00006F29-7B7F-41B6-A63D-4A9D19F91508}" destId="{1383FAD0-8CE9-48F2-A06B-FCAD7FA48AFE}" srcOrd="0" destOrd="1" presId="urn:microsoft.com/office/officeart/2005/8/layout/vList6"/>
    <dgm:cxn modelId="{3454889C-C3FE-4B76-A5A7-92924E8F15FC}" type="presOf" srcId="{26254928-81EF-4BB4-9FC0-E5EBE61AEC57}" destId="{074EEE58-FC68-48CA-A120-A7CAFBDE392F}" srcOrd="0" destOrd="2" presId="urn:microsoft.com/office/officeart/2005/8/layout/vList6"/>
    <dgm:cxn modelId="{87B4C4B1-05E7-46FB-B100-7B77BFA5556B}" srcId="{79731704-ABD9-4FAD-8E27-669682A64028}" destId="{4224C303-F953-46AE-BADD-A3B65FEE1767}" srcOrd="2" destOrd="0" parTransId="{CA0551A8-EF05-4AEC-A2D6-E2B5DDE35C82}" sibTransId="{FC39D79D-6020-4567-AB07-20CB77D3FE9C}"/>
    <dgm:cxn modelId="{461C2DB8-50CE-4323-A388-86E254C336EC}" type="presOf" srcId="{7C065FAA-3152-40AC-9221-EFA77E0A5DA3}" destId="{7CD04541-2F1C-4C61-A8B9-1D919E9CC95B}" srcOrd="0" destOrd="1" presId="urn:microsoft.com/office/officeart/2005/8/layout/vList6"/>
    <dgm:cxn modelId="{E9E0B4BD-00D6-4DDC-AD64-6174EDEF6ABA}" type="presOf" srcId="{98DB8AE8-9067-4B92-B313-A2F7496A0000}" destId="{1383FAD0-8CE9-48F2-A06B-FCAD7FA48AFE}" srcOrd="0" destOrd="2" presId="urn:microsoft.com/office/officeart/2005/8/layout/vList6"/>
    <dgm:cxn modelId="{810F0CC9-5C14-4EAF-A833-96253DF4666E}" type="presOf" srcId="{79731704-ABD9-4FAD-8E27-669682A64028}" destId="{A0DBD7D8-EAFB-407F-A793-D1F158BEDB92}" srcOrd="0" destOrd="0" presId="urn:microsoft.com/office/officeart/2005/8/layout/vList6"/>
    <dgm:cxn modelId="{15DE52CB-2449-4F31-8B5D-C00480C5CE39}" type="presOf" srcId="{2ED6C67A-7324-49C0-9146-24AFEAD4B5E3}" destId="{18BE0221-8A45-4E4F-842E-83795FB96D43}" srcOrd="0" destOrd="0" presId="urn:microsoft.com/office/officeart/2005/8/layout/vList6"/>
    <dgm:cxn modelId="{300DE0D4-84C4-48D9-AC8A-3FBC18EBD565}" srcId="{2ED6C67A-7324-49C0-9146-24AFEAD4B5E3}" destId="{144A8FF6-1F0E-433F-A5A2-FEF1122B244B}" srcOrd="0" destOrd="0" parTransId="{3CAE201B-264E-46E8-840F-2F65FB04BB05}" sibTransId="{50EC6EFA-47A9-434B-801D-B5172CC1B33F}"/>
    <dgm:cxn modelId="{57BB04E8-D56A-4F0A-9455-B0185B4CF501}" srcId="{79731704-ABD9-4FAD-8E27-669682A64028}" destId="{D5B2E235-545B-4AE6-9AF3-584AECD65E25}" srcOrd="0" destOrd="0" parTransId="{47B387CD-76CB-4218-92F1-CC94E83FD832}" sibTransId="{D1285C42-F231-44F4-84AA-266798097434}"/>
    <dgm:cxn modelId="{994B9AEE-5CD7-40AF-9D44-5B1BAAD4210F}" srcId="{D5B2E235-545B-4AE6-9AF3-584AECD65E25}" destId="{98DB8AE8-9067-4B92-B313-A2F7496A0000}" srcOrd="2" destOrd="0" parTransId="{AEDE1D13-0466-41BD-8F88-7D976B78E97A}" sibTransId="{744A6017-240A-429D-838E-FDC168196C33}"/>
    <dgm:cxn modelId="{D258B9AD-69B2-4E8F-9F89-E6BFB6EA31B6}" type="presParOf" srcId="{A0DBD7D8-EAFB-407F-A793-D1F158BEDB92}" destId="{BB804BF9-14A1-4944-8AE2-871728541773}" srcOrd="0" destOrd="0" presId="urn:microsoft.com/office/officeart/2005/8/layout/vList6"/>
    <dgm:cxn modelId="{A1B6C5DD-1671-499E-87FF-41A4B35778C0}" type="presParOf" srcId="{BB804BF9-14A1-4944-8AE2-871728541773}" destId="{79400A30-BAB4-4492-B120-DDE396DDC0AA}" srcOrd="0" destOrd="0" presId="urn:microsoft.com/office/officeart/2005/8/layout/vList6"/>
    <dgm:cxn modelId="{56BEF4A3-D384-40A1-B052-6169BE808A36}" type="presParOf" srcId="{BB804BF9-14A1-4944-8AE2-871728541773}" destId="{1383FAD0-8CE9-48F2-A06B-FCAD7FA48AFE}" srcOrd="1" destOrd="0" presId="urn:microsoft.com/office/officeart/2005/8/layout/vList6"/>
    <dgm:cxn modelId="{2B45D32D-89A4-4BBC-8CD8-1D26EC3D0B01}" type="presParOf" srcId="{A0DBD7D8-EAFB-407F-A793-D1F158BEDB92}" destId="{E958E28D-25F0-4F47-9BAD-91ADC64E5AF3}" srcOrd="1" destOrd="0" presId="urn:microsoft.com/office/officeart/2005/8/layout/vList6"/>
    <dgm:cxn modelId="{57AB1CDC-B321-46FF-B593-013B9767D906}" type="presParOf" srcId="{A0DBD7D8-EAFB-407F-A793-D1F158BEDB92}" destId="{FF6E38E5-B8C0-4EA0-94CC-4EF16EC0E020}" srcOrd="2" destOrd="0" presId="urn:microsoft.com/office/officeart/2005/8/layout/vList6"/>
    <dgm:cxn modelId="{E7B22F81-B7C5-4468-83ED-7ED15FE36CAA}" type="presParOf" srcId="{FF6E38E5-B8C0-4EA0-94CC-4EF16EC0E020}" destId="{18BE0221-8A45-4E4F-842E-83795FB96D43}" srcOrd="0" destOrd="0" presId="urn:microsoft.com/office/officeart/2005/8/layout/vList6"/>
    <dgm:cxn modelId="{89B06166-2D51-4335-814B-938DF37D616E}" type="presParOf" srcId="{FF6E38E5-B8C0-4EA0-94CC-4EF16EC0E020}" destId="{074EEE58-FC68-48CA-A120-A7CAFBDE392F}" srcOrd="1" destOrd="0" presId="urn:microsoft.com/office/officeart/2005/8/layout/vList6"/>
    <dgm:cxn modelId="{CD38E76B-E180-492D-9155-6E4F23329149}" type="presParOf" srcId="{A0DBD7D8-EAFB-407F-A793-D1F158BEDB92}" destId="{BC703D03-53F6-408C-A276-E9569113BD02}" srcOrd="3" destOrd="0" presId="urn:microsoft.com/office/officeart/2005/8/layout/vList6"/>
    <dgm:cxn modelId="{3D0D9DA4-ED5D-439B-A6A0-0A0DB343D872}" type="presParOf" srcId="{A0DBD7D8-EAFB-407F-A793-D1F158BEDB92}" destId="{6BE80C52-4B6B-4985-959E-A64AC72F77BA}" srcOrd="4" destOrd="0" presId="urn:microsoft.com/office/officeart/2005/8/layout/vList6"/>
    <dgm:cxn modelId="{E7E4D47E-9EA7-4C2E-B6D7-DA9DC9B7D2AE}" type="presParOf" srcId="{6BE80C52-4B6B-4985-959E-A64AC72F77BA}" destId="{DBA5CC64-A613-4B48-A1DC-39A776529333}" srcOrd="0" destOrd="0" presId="urn:microsoft.com/office/officeart/2005/8/layout/vList6"/>
    <dgm:cxn modelId="{79395DE6-35E6-4740-A53D-81C2F05146C1}" type="presParOf" srcId="{6BE80C52-4B6B-4985-959E-A64AC72F77BA}" destId="{7CD04541-2F1C-4C61-A8B9-1D919E9CC95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9731704-ABD9-4FAD-8E27-669682A64028}" type="doc">
      <dgm:prSet loTypeId="urn:microsoft.com/office/officeart/2005/8/layout/vList6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62FB081-6913-446C-A52A-5F8A993BC59C}">
      <dgm:prSet custT="1"/>
      <dgm:spPr/>
      <dgm:t>
        <a:bodyPr/>
        <a:lstStyle/>
        <a:p>
          <a:r>
            <a:rPr lang="uk-UA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Безпека дитини на вулиці</a:t>
          </a:r>
          <a:endParaRPr lang="ru-RU" sz="28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C9C202-F8FD-42F1-BDE4-12B8DF348A89}" type="parTrans" cxnId="{BB6EC64A-4723-4DFE-85DE-88A128BF20CA}">
      <dgm:prSet/>
      <dgm:spPr/>
      <dgm:t>
        <a:bodyPr/>
        <a:lstStyle/>
        <a:p>
          <a:endParaRPr lang="ru-RU"/>
        </a:p>
      </dgm:t>
    </dgm:pt>
    <dgm:pt modelId="{C4CFC3F2-B89D-4842-96C1-BAC21CB7B17C}" type="sibTrans" cxnId="{BB6EC64A-4723-4DFE-85DE-88A128BF20CA}">
      <dgm:prSet/>
      <dgm:spPr/>
      <dgm:t>
        <a:bodyPr/>
        <a:lstStyle/>
        <a:p>
          <a:endParaRPr lang="ru-RU"/>
        </a:p>
      </dgm:t>
    </dgm:pt>
    <dgm:pt modelId="{87FB5A46-0EC3-41FB-A177-B530B0B8664E}">
      <dgm:prSet custT="1"/>
      <dgm:spPr/>
      <dgm:t>
        <a:bodyPr/>
        <a:lstStyle/>
        <a:p>
          <a:r>
            <a:rPr lang="uk-UA" sz="2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Ознайомлення з правилами дорожнього руху</a:t>
          </a:r>
          <a:endParaRPr lang="ru-RU" sz="2000" b="1" i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2C0F5B-C150-4C71-AC9D-B2F04CA8807A}" type="parTrans" cxnId="{925918D8-AE1D-4B79-B6AD-B2197793B055}">
      <dgm:prSet/>
      <dgm:spPr/>
      <dgm:t>
        <a:bodyPr/>
        <a:lstStyle/>
        <a:p>
          <a:endParaRPr lang="ru-RU"/>
        </a:p>
      </dgm:t>
    </dgm:pt>
    <dgm:pt modelId="{37CD5794-7F81-47A3-8678-A1565FFB2C43}" type="sibTrans" cxnId="{925918D8-AE1D-4B79-B6AD-B2197793B055}">
      <dgm:prSet/>
      <dgm:spPr/>
      <dgm:t>
        <a:bodyPr/>
        <a:lstStyle/>
        <a:p>
          <a:endParaRPr lang="ru-RU"/>
        </a:p>
      </dgm:t>
    </dgm:pt>
    <dgm:pt modelId="{86CBC263-A421-4B68-9DD6-737AEA2FA869}">
      <dgm:prSet custT="1"/>
      <dgm:spPr/>
      <dgm:t>
        <a:bodyPr/>
        <a:lstStyle/>
        <a:p>
          <a:r>
            <a:rPr lang="uk-UA" sz="2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Правила поведінки у громадських місцях</a:t>
          </a:r>
          <a:endParaRPr lang="ru-RU" sz="2000" b="1" i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518B45-C1DA-4EBF-A362-09012D82B285}" type="parTrans" cxnId="{759CA86E-71EE-4C4C-BC7F-8775EECB7B41}">
      <dgm:prSet/>
      <dgm:spPr/>
      <dgm:t>
        <a:bodyPr/>
        <a:lstStyle/>
        <a:p>
          <a:endParaRPr lang="ru-RU"/>
        </a:p>
      </dgm:t>
    </dgm:pt>
    <dgm:pt modelId="{8B93D9E8-370B-44CC-BDE5-69225B0B08A5}" type="sibTrans" cxnId="{759CA86E-71EE-4C4C-BC7F-8775EECB7B41}">
      <dgm:prSet/>
      <dgm:spPr/>
      <dgm:t>
        <a:bodyPr/>
        <a:lstStyle/>
        <a:p>
          <a:endParaRPr lang="ru-RU"/>
        </a:p>
      </dgm:t>
    </dgm:pt>
    <dgm:pt modelId="{AA0CAF21-3783-47D2-8078-8DF1F6B24772}">
      <dgm:prSet/>
      <dgm:spPr/>
      <dgm:t>
        <a:bodyPr/>
        <a:lstStyle/>
        <a:p>
          <a:r>
            <a:rPr lang="uk-UA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Безпека дитини у соціум</a:t>
          </a:r>
          <a:r>
            <a:rPr lang="uk-UA" dirty="0">
              <a:solidFill>
                <a:srgbClr val="002060"/>
              </a:solidFill>
            </a:rPr>
            <a:t>і</a:t>
          </a:r>
          <a:endParaRPr lang="ru-RU" dirty="0">
            <a:solidFill>
              <a:srgbClr val="002060"/>
            </a:solidFill>
          </a:endParaRPr>
        </a:p>
      </dgm:t>
    </dgm:pt>
    <dgm:pt modelId="{7CDDE2A4-B0F0-4E6F-A60C-D2D56C1B251D}" type="parTrans" cxnId="{81566DE9-88EA-4C3D-98B4-639D9D678F9C}">
      <dgm:prSet/>
      <dgm:spPr/>
      <dgm:t>
        <a:bodyPr/>
        <a:lstStyle/>
        <a:p>
          <a:endParaRPr lang="ru-RU"/>
        </a:p>
      </dgm:t>
    </dgm:pt>
    <dgm:pt modelId="{6E8799E5-7C5B-4E0E-9F47-CCFE9984688E}" type="sibTrans" cxnId="{81566DE9-88EA-4C3D-98B4-639D9D678F9C}">
      <dgm:prSet/>
      <dgm:spPr/>
      <dgm:t>
        <a:bodyPr/>
        <a:lstStyle/>
        <a:p>
          <a:endParaRPr lang="ru-RU"/>
        </a:p>
      </dgm:t>
    </dgm:pt>
    <dgm:pt modelId="{2231D766-1043-40A4-81C2-DA4B13FFE777}">
      <dgm:prSet custT="1"/>
      <dgm:spPr/>
      <dgm:t>
        <a:bodyPr/>
        <a:lstStyle/>
        <a:p>
          <a:r>
            <a:rPr lang="uk-UA" sz="2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Правила спілкування з близькими та незнайомцями</a:t>
          </a:r>
          <a:endParaRPr lang="ru-RU" sz="2000" b="1" i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7AE462-968B-45C8-9378-8C65A450D723}" type="parTrans" cxnId="{63EA0F26-A333-457B-B8B1-599B1C6CA52A}">
      <dgm:prSet/>
      <dgm:spPr/>
      <dgm:t>
        <a:bodyPr/>
        <a:lstStyle/>
        <a:p>
          <a:endParaRPr lang="ru-RU"/>
        </a:p>
      </dgm:t>
    </dgm:pt>
    <dgm:pt modelId="{2C964F33-AB81-4C9C-92E7-0FE8BEC44BCF}" type="sibTrans" cxnId="{63EA0F26-A333-457B-B8B1-599B1C6CA52A}">
      <dgm:prSet/>
      <dgm:spPr/>
      <dgm:t>
        <a:bodyPr/>
        <a:lstStyle/>
        <a:p>
          <a:endParaRPr lang="ru-RU"/>
        </a:p>
      </dgm:t>
    </dgm:pt>
    <dgm:pt modelId="{A67D2AA3-2F6A-4E7B-B1D8-B6F4BA869623}">
      <dgm:prSet custT="1"/>
      <dgm:spPr/>
      <dgm:t>
        <a:bodyPr/>
        <a:lstStyle/>
        <a:p>
          <a:r>
            <a:rPr lang="uk-UA" sz="20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Емоційний комфорт дитини</a:t>
          </a:r>
          <a:endParaRPr lang="ru-RU" sz="2000" b="1" i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2423FF-6765-43AE-962A-D8EF41DDB5D5}" type="parTrans" cxnId="{8173F2E0-3A3A-43B0-8BA2-35AC697B46B1}">
      <dgm:prSet/>
      <dgm:spPr/>
      <dgm:t>
        <a:bodyPr/>
        <a:lstStyle/>
        <a:p>
          <a:endParaRPr lang="ru-RU"/>
        </a:p>
      </dgm:t>
    </dgm:pt>
    <dgm:pt modelId="{AD20D556-0625-4634-90CC-64ED25ACA773}" type="sibTrans" cxnId="{8173F2E0-3A3A-43B0-8BA2-35AC697B46B1}">
      <dgm:prSet/>
      <dgm:spPr/>
      <dgm:t>
        <a:bodyPr/>
        <a:lstStyle/>
        <a:p>
          <a:endParaRPr lang="ru-RU"/>
        </a:p>
      </dgm:t>
    </dgm:pt>
    <dgm:pt modelId="{01A00F4C-4EE9-4F24-9CDA-801FCFA51AA8}">
      <dgm:prSet/>
      <dgm:spPr/>
      <dgm:t>
        <a:bodyPr/>
        <a:lstStyle/>
        <a:p>
          <a:r>
            <a:rPr lang="uk-UA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Безпека під час воєнного стану</a:t>
          </a:r>
          <a:endParaRPr lang="ru-RU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45AE01-92C9-41E8-BD08-7098622A4D87}" type="parTrans" cxnId="{89040A75-572D-4CA0-AB3B-E37F2678435F}">
      <dgm:prSet/>
      <dgm:spPr/>
      <dgm:t>
        <a:bodyPr/>
        <a:lstStyle/>
        <a:p>
          <a:endParaRPr lang="ru-RU"/>
        </a:p>
      </dgm:t>
    </dgm:pt>
    <dgm:pt modelId="{1AFC8B30-44B0-4C94-8E92-FFF061567BE2}" type="sibTrans" cxnId="{89040A75-572D-4CA0-AB3B-E37F2678435F}">
      <dgm:prSet/>
      <dgm:spPr/>
      <dgm:t>
        <a:bodyPr/>
        <a:lstStyle/>
        <a:p>
          <a:endParaRPr lang="ru-RU"/>
        </a:p>
      </dgm:t>
    </dgm:pt>
    <dgm:pt modelId="{66414F05-5314-4B15-AC99-DFE7414C5940}">
      <dgm:prSet custT="1"/>
      <dgm:spPr/>
      <dgm:t>
        <a:bodyPr/>
        <a:lstStyle/>
        <a:p>
          <a:r>
            <a:rPr lang="uk-UA" sz="1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 перечекати тривогу та ін..</a:t>
          </a:r>
          <a:endParaRPr lang="ru-RU" sz="1800" b="1" i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7F7847-9F39-48C4-9728-6316CDE61E27}" type="sibTrans" cxnId="{D292E7B2-4288-4D32-9AEB-42BD74AC9034}">
      <dgm:prSet/>
      <dgm:spPr/>
      <dgm:t>
        <a:bodyPr/>
        <a:lstStyle/>
        <a:p>
          <a:endParaRPr lang="ru-RU"/>
        </a:p>
      </dgm:t>
    </dgm:pt>
    <dgm:pt modelId="{3025BB07-3C43-4CFA-807C-8A0521D3D165}" type="parTrans" cxnId="{D292E7B2-4288-4D32-9AEB-42BD74AC9034}">
      <dgm:prSet/>
      <dgm:spPr/>
      <dgm:t>
        <a:bodyPr/>
        <a:lstStyle/>
        <a:p>
          <a:endParaRPr lang="ru-RU"/>
        </a:p>
      </dgm:t>
    </dgm:pt>
    <dgm:pt modelId="{9E94F9E7-62A6-4AFC-A083-6BB2709AF540}">
      <dgm:prSet custT="1"/>
      <dgm:spPr/>
      <dgm:t>
        <a:bodyPr/>
        <a:lstStyle/>
        <a:p>
          <a:r>
            <a:rPr lang="uk-UA" sz="1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Мінна безпека</a:t>
          </a:r>
          <a:endParaRPr lang="ru-RU" sz="1800" b="1" i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AADF7D-BA29-4345-B790-A1874AB08CB7}" type="sibTrans" cxnId="{6E76B563-EAAD-4AFA-AE18-39E57F1858E3}">
      <dgm:prSet/>
      <dgm:spPr/>
      <dgm:t>
        <a:bodyPr/>
        <a:lstStyle/>
        <a:p>
          <a:endParaRPr lang="ru-RU"/>
        </a:p>
      </dgm:t>
    </dgm:pt>
    <dgm:pt modelId="{C411BB46-9480-479E-83A6-F601CC832400}" type="parTrans" cxnId="{6E76B563-EAAD-4AFA-AE18-39E57F1858E3}">
      <dgm:prSet/>
      <dgm:spPr/>
      <dgm:t>
        <a:bodyPr/>
        <a:lstStyle/>
        <a:p>
          <a:endParaRPr lang="ru-RU"/>
        </a:p>
      </dgm:t>
    </dgm:pt>
    <dgm:pt modelId="{1F12A989-1405-43EE-BA25-1C119CC8F0BA}">
      <dgm:prSet custT="1"/>
      <dgm:spPr/>
      <dgm:t>
        <a:bodyPr/>
        <a:lstStyle/>
        <a:p>
          <a:r>
            <a:rPr lang="uk-UA" sz="1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Правила поведінки в укритті;  Алгоритм дій під час евакуації</a:t>
          </a:r>
          <a:endParaRPr lang="ru-RU" sz="1800" b="1" i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0E2A67-69DB-42B7-85B6-2B81DA1F8B7F}" type="sibTrans" cxnId="{7341A6F1-B402-4386-84E1-E69DF82412DB}">
      <dgm:prSet/>
      <dgm:spPr/>
      <dgm:t>
        <a:bodyPr/>
        <a:lstStyle/>
        <a:p>
          <a:endParaRPr lang="ru-RU"/>
        </a:p>
      </dgm:t>
    </dgm:pt>
    <dgm:pt modelId="{46C31A8D-9DE3-4F43-9B2B-C3241EE0E3A8}" type="parTrans" cxnId="{7341A6F1-B402-4386-84E1-E69DF82412DB}">
      <dgm:prSet/>
      <dgm:spPr/>
      <dgm:t>
        <a:bodyPr/>
        <a:lstStyle/>
        <a:p>
          <a:endParaRPr lang="ru-RU"/>
        </a:p>
      </dgm:t>
    </dgm:pt>
    <dgm:pt modelId="{F45832B1-D44B-42C3-BE77-87E1E431615E}">
      <dgm:prSet custT="1"/>
      <dgm:spPr/>
      <dgm:t>
        <a:bodyPr/>
        <a:lstStyle/>
        <a:p>
          <a:r>
            <a:rPr lang="uk-UA" sz="1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Дії за сигналом «Увага всім!», «Повітряна тривога!»</a:t>
          </a:r>
          <a:endParaRPr lang="ru-RU" sz="1800" b="1" i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3DF8C0-B5FE-451D-8DEF-65FE7DB2BBBC}" type="sibTrans" cxnId="{031A172B-D381-4BCD-8E6B-045F10D881A8}">
      <dgm:prSet/>
      <dgm:spPr/>
      <dgm:t>
        <a:bodyPr/>
        <a:lstStyle/>
        <a:p>
          <a:endParaRPr lang="ru-RU"/>
        </a:p>
      </dgm:t>
    </dgm:pt>
    <dgm:pt modelId="{E8391B41-94D8-4604-A616-936F5A1EE01B}" type="parTrans" cxnId="{031A172B-D381-4BCD-8E6B-045F10D881A8}">
      <dgm:prSet/>
      <dgm:spPr/>
      <dgm:t>
        <a:bodyPr/>
        <a:lstStyle/>
        <a:p>
          <a:endParaRPr lang="ru-RU"/>
        </a:p>
      </dgm:t>
    </dgm:pt>
    <dgm:pt modelId="{A0DBD7D8-EAFB-407F-A793-D1F158BEDB92}" type="pres">
      <dgm:prSet presAssocID="{79731704-ABD9-4FAD-8E27-669682A64028}" presName="Name0" presStyleCnt="0">
        <dgm:presLayoutVars>
          <dgm:dir/>
          <dgm:animLvl val="lvl"/>
          <dgm:resizeHandles/>
        </dgm:presLayoutVars>
      </dgm:prSet>
      <dgm:spPr/>
    </dgm:pt>
    <dgm:pt modelId="{F68F2546-1A70-40AC-8245-F923D7D9E6D6}" type="pres">
      <dgm:prSet presAssocID="{A62FB081-6913-446C-A52A-5F8A993BC59C}" presName="linNode" presStyleCnt="0"/>
      <dgm:spPr/>
    </dgm:pt>
    <dgm:pt modelId="{5E0F0B29-221C-4B37-820C-54D07E327970}" type="pres">
      <dgm:prSet presAssocID="{A62FB081-6913-446C-A52A-5F8A993BC59C}" presName="parentShp" presStyleLbl="node1" presStyleIdx="0" presStyleCnt="3" custScaleX="90909" custScaleY="90909">
        <dgm:presLayoutVars>
          <dgm:bulletEnabled val="1"/>
        </dgm:presLayoutVars>
      </dgm:prSet>
      <dgm:spPr/>
    </dgm:pt>
    <dgm:pt modelId="{EA4DABDF-CB94-460F-AE93-8FFD7EE10164}" type="pres">
      <dgm:prSet presAssocID="{A62FB081-6913-446C-A52A-5F8A993BC59C}" presName="childShp" presStyleLbl="bgAccFollowNode1" presStyleIdx="0" presStyleCnt="3" custScaleX="110000" custScaleY="110000">
        <dgm:presLayoutVars>
          <dgm:bulletEnabled val="1"/>
        </dgm:presLayoutVars>
      </dgm:prSet>
      <dgm:spPr/>
    </dgm:pt>
    <dgm:pt modelId="{FD2AA80B-50F9-4D16-9A80-218076108237}" type="pres">
      <dgm:prSet presAssocID="{C4CFC3F2-B89D-4842-96C1-BAC21CB7B17C}" presName="spacing" presStyleCnt="0"/>
      <dgm:spPr/>
    </dgm:pt>
    <dgm:pt modelId="{F8C5C674-70F0-40A8-8AF1-016B40EE3ACB}" type="pres">
      <dgm:prSet presAssocID="{AA0CAF21-3783-47D2-8078-8DF1F6B24772}" presName="linNode" presStyleCnt="0"/>
      <dgm:spPr/>
    </dgm:pt>
    <dgm:pt modelId="{7A47FA7B-14B2-48D3-8BFB-FD2A0A37C653}" type="pres">
      <dgm:prSet presAssocID="{AA0CAF21-3783-47D2-8078-8DF1F6B24772}" presName="parentShp" presStyleLbl="node1" presStyleIdx="1" presStyleCnt="3" custScaleX="90909" custScaleY="90909">
        <dgm:presLayoutVars>
          <dgm:bulletEnabled val="1"/>
        </dgm:presLayoutVars>
      </dgm:prSet>
      <dgm:spPr/>
    </dgm:pt>
    <dgm:pt modelId="{F2CE5F5E-02BA-468F-A760-E1D8A89977F8}" type="pres">
      <dgm:prSet presAssocID="{AA0CAF21-3783-47D2-8078-8DF1F6B24772}" presName="childShp" presStyleLbl="bgAccFollowNode1" presStyleIdx="1" presStyleCnt="3" custScaleX="110000" custScaleY="110000">
        <dgm:presLayoutVars>
          <dgm:bulletEnabled val="1"/>
        </dgm:presLayoutVars>
      </dgm:prSet>
      <dgm:spPr/>
    </dgm:pt>
    <dgm:pt modelId="{B500C53B-4F4E-44F7-BF97-B62251A9E660}" type="pres">
      <dgm:prSet presAssocID="{6E8799E5-7C5B-4E0E-9F47-CCFE9984688E}" presName="spacing" presStyleCnt="0"/>
      <dgm:spPr/>
    </dgm:pt>
    <dgm:pt modelId="{54AE820E-069D-4C31-A50C-AEFA2F94B7F6}" type="pres">
      <dgm:prSet presAssocID="{01A00F4C-4EE9-4F24-9CDA-801FCFA51AA8}" presName="linNode" presStyleCnt="0"/>
      <dgm:spPr/>
    </dgm:pt>
    <dgm:pt modelId="{82837182-A5CD-48D3-9C08-D6CCE53FE1AF}" type="pres">
      <dgm:prSet presAssocID="{01A00F4C-4EE9-4F24-9CDA-801FCFA51AA8}" presName="parentShp" presStyleLbl="node1" presStyleIdx="2" presStyleCnt="3" custScaleX="90909" custScaleY="90909">
        <dgm:presLayoutVars>
          <dgm:bulletEnabled val="1"/>
        </dgm:presLayoutVars>
      </dgm:prSet>
      <dgm:spPr/>
    </dgm:pt>
    <dgm:pt modelId="{6CD1178F-1439-4953-B7C3-38BD51E5959E}" type="pres">
      <dgm:prSet presAssocID="{01A00F4C-4EE9-4F24-9CDA-801FCFA51AA8}" presName="childShp" presStyleLbl="bgAccFollowNode1" presStyleIdx="2" presStyleCnt="3" custScaleX="110000" custScaleY="167502">
        <dgm:presLayoutVars>
          <dgm:bulletEnabled val="1"/>
        </dgm:presLayoutVars>
      </dgm:prSet>
      <dgm:spPr/>
    </dgm:pt>
  </dgm:ptLst>
  <dgm:cxnLst>
    <dgm:cxn modelId="{63EA0F26-A333-457B-B8B1-599B1C6CA52A}" srcId="{AA0CAF21-3783-47D2-8078-8DF1F6B24772}" destId="{2231D766-1043-40A4-81C2-DA4B13FFE777}" srcOrd="0" destOrd="0" parTransId="{967AE462-968B-45C8-9378-8C65A450D723}" sibTransId="{2C964F33-AB81-4C9C-92E7-0FE8BEC44BCF}"/>
    <dgm:cxn modelId="{031A172B-D381-4BCD-8E6B-045F10D881A8}" srcId="{01A00F4C-4EE9-4F24-9CDA-801FCFA51AA8}" destId="{F45832B1-D44B-42C3-BE77-87E1E431615E}" srcOrd="0" destOrd="0" parTransId="{E8391B41-94D8-4604-A616-936F5A1EE01B}" sibTransId="{003DF8C0-B5FE-451D-8DEF-65FE7DB2BBBC}"/>
    <dgm:cxn modelId="{505EBD32-5A45-4299-AD03-3D30B6680485}" type="presOf" srcId="{1F12A989-1405-43EE-BA25-1C119CC8F0BA}" destId="{6CD1178F-1439-4953-B7C3-38BD51E5959E}" srcOrd="0" destOrd="1" presId="urn:microsoft.com/office/officeart/2005/8/layout/vList6"/>
    <dgm:cxn modelId="{6913EE3F-D42A-40FE-990E-B937AA40A61B}" type="presOf" srcId="{86CBC263-A421-4B68-9DD6-737AEA2FA869}" destId="{EA4DABDF-CB94-460F-AE93-8FFD7EE10164}" srcOrd="0" destOrd="1" presId="urn:microsoft.com/office/officeart/2005/8/layout/vList6"/>
    <dgm:cxn modelId="{6E76B563-EAAD-4AFA-AE18-39E57F1858E3}" srcId="{01A00F4C-4EE9-4F24-9CDA-801FCFA51AA8}" destId="{9E94F9E7-62A6-4AFC-A083-6BB2709AF540}" srcOrd="2" destOrd="0" parTransId="{C411BB46-9480-479E-83A6-F601CC832400}" sibTransId="{6CAADF7D-BA29-4345-B790-A1874AB08CB7}"/>
    <dgm:cxn modelId="{BB6EC64A-4723-4DFE-85DE-88A128BF20CA}" srcId="{79731704-ABD9-4FAD-8E27-669682A64028}" destId="{A62FB081-6913-446C-A52A-5F8A993BC59C}" srcOrd="0" destOrd="0" parTransId="{5BC9C202-F8FD-42F1-BDE4-12B8DF348A89}" sibTransId="{C4CFC3F2-B89D-4842-96C1-BAC21CB7B17C}"/>
    <dgm:cxn modelId="{759CA86E-71EE-4C4C-BC7F-8775EECB7B41}" srcId="{A62FB081-6913-446C-A52A-5F8A993BC59C}" destId="{86CBC263-A421-4B68-9DD6-737AEA2FA869}" srcOrd="1" destOrd="0" parTransId="{1F518B45-C1DA-4EBF-A362-09012D82B285}" sibTransId="{8B93D9E8-370B-44CC-BDE5-69225B0B08A5}"/>
    <dgm:cxn modelId="{89040A75-572D-4CA0-AB3B-E37F2678435F}" srcId="{79731704-ABD9-4FAD-8E27-669682A64028}" destId="{01A00F4C-4EE9-4F24-9CDA-801FCFA51AA8}" srcOrd="2" destOrd="0" parTransId="{A345AE01-92C9-41E8-BD08-7098622A4D87}" sibTransId="{1AFC8B30-44B0-4C94-8E92-FFF061567BE2}"/>
    <dgm:cxn modelId="{D445FBA1-9454-4E72-B0BD-FCD52372033D}" type="presOf" srcId="{79731704-ABD9-4FAD-8E27-669682A64028}" destId="{A0DBD7D8-EAFB-407F-A793-D1F158BEDB92}" srcOrd="0" destOrd="0" presId="urn:microsoft.com/office/officeart/2005/8/layout/vList6"/>
    <dgm:cxn modelId="{F955B8A6-A488-44E1-AA61-0EF6B466553E}" type="presOf" srcId="{2231D766-1043-40A4-81C2-DA4B13FFE777}" destId="{F2CE5F5E-02BA-468F-A760-E1D8A89977F8}" srcOrd="0" destOrd="0" presId="urn:microsoft.com/office/officeart/2005/8/layout/vList6"/>
    <dgm:cxn modelId="{D292E7B2-4288-4D32-9AEB-42BD74AC9034}" srcId="{01A00F4C-4EE9-4F24-9CDA-801FCFA51AA8}" destId="{66414F05-5314-4B15-AC99-DFE7414C5940}" srcOrd="3" destOrd="0" parTransId="{3025BB07-3C43-4CFA-807C-8A0521D3D165}" sibTransId="{337F7847-9F39-48C4-9728-6316CDE61E27}"/>
    <dgm:cxn modelId="{8D6906CD-4FBF-4E9D-B756-0C17416DE930}" type="presOf" srcId="{66414F05-5314-4B15-AC99-DFE7414C5940}" destId="{6CD1178F-1439-4953-B7C3-38BD51E5959E}" srcOrd="0" destOrd="3" presId="urn:microsoft.com/office/officeart/2005/8/layout/vList6"/>
    <dgm:cxn modelId="{B0E19FD0-6746-472E-A19B-A30A2B54B547}" type="presOf" srcId="{A67D2AA3-2F6A-4E7B-B1D8-B6F4BA869623}" destId="{F2CE5F5E-02BA-468F-A760-E1D8A89977F8}" srcOrd="0" destOrd="1" presId="urn:microsoft.com/office/officeart/2005/8/layout/vList6"/>
    <dgm:cxn modelId="{17DE18D2-8267-43B6-B0E0-8DEACF35C972}" type="presOf" srcId="{AA0CAF21-3783-47D2-8078-8DF1F6B24772}" destId="{7A47FA7B-14B2-48D3-8BFB-FD2A0A37C653}" srcOrd="0" destOrd="0" presId="urn:microsoft.com/office/officeart/2005/8/layout/vList6"/>
    <dgm:cxn modelId="{925918D8-AE1D-4B79-B6AD-B2197793B055}" srcId="{A62FB081-6913-446C-A52A-5F8A993BC59C}" destId="{87FB5A46-0EC3-41FB-A177-B530B0B8664E}" srcOrd="0" destOrd="0" parTransId="{CF2C0F5B-C150-4C71-AC9D-B2F04CA8807A}" sibTransId="{37CD5794-7F81-47A3-8678-A1565FFB2C43}"/>
    <dgm:cxn modelId="{7CD851D9-CFA5-4823-98AA-68637CEB2789}" type="presOf" srcId="{F45832B1-D44B-42C3-BE77-87E1E431615E}" destId="{6CD1178F-1439-4953-B7C3-38BD51E5959E}" srcOrd="0" destOrd="0" presId="urn:microsoft.com/office/officeart/2005/8/layout/vList6"/>
    <dgm:cxn modelId="{8173F2E0-3A3A-43B0-8BA2-35AC697B46B1}" srcId="{AA0CAF21-3783-47D2-8078-8DF1F6B24772}" destId="{A67D2AA3-2F6A-4E7B-B1D8-B6F4BA869623}" srcOrd="1" destOrd="0" parTransId="{002423FF-6765-43AE-962A-D8EF41DDB5D5}" sibTransId="{AD20D556-0625-4634-90CC-64ED25ACA773}"/>
    <dgm:cxn modelId="{81566DE9-88EA-4C3D-98B4-639D9D678F9C}" srcId="{79731704-ABD9-4FAD-8E27-669682A64028}" destId="{AA0CAF21-3783-47D2-8078-8DF1F6B24772}" srcOrd="1" destOrd="0" parTransId="{7CDDE2A4-B0F0-4E6F-A60C-D2D56C1B251D}" sibTransId="{6E8799E5-7C5B-4E0E-9F47-CCFE9984688E}"/>
    <dgm:cxn modelId="{949438EC-95AC-4D81-AF95-E12EEA0C5D35}" type="presOf" srcId="{9E94F9E7-62A6-4AFC-A083-6BB2709AF540}" destId="{6CD1178F-1439-4953-B7C3-38BD51E5959E}" srcOrd="0" destOrd="2" presId="urn:microsoft.com/office/officeart/2005/8/layout/vList6"/>
    <dgm:cxn modelId="{7341A6F1-B402-4386-84E1-E69DF82412DB}" srcId="{01A00F4C-4EE9-4F24-9CDA-801FCFA51AA8}" destId="{1F12A989-1405-43EE-BA25-1C119CC8F0BA}" srcOrd="1" destOrd="0" parTransId="{46C31A8D-9DE3-4F43-9B2B-C3241EE0E3A8}" sibTransId="{820E2A67-69DB-42B7-85B6-2B81DA1F8B7F}"/>
    <dgm:cxn modelId="{955713F7-B8A6-4537-A4E9-014ADF8155F6}" type="presOf" srcId="{A62FB081-6913-446C-A52A-5F8A993BC59C}" destId="{5E0F0B29-221C-4B37-820C-54D07E327970}" srcOrd="0" destOrd="0" presId="urn:microsoft.com/office/officeart/2005/8/layout/vList6"/>
    <dgm:cxn modelId="{92E92CF8-BF73-4725-B4A6-069E17CD7905}" type="presOf" srcId="{87FB5A46-0EC3-41FB-A177-B530B0B8664E}" destId="{EA4DABDF-CB94-460F-AE93-8FFD7EE10164}" srcOrd="0" destOrd="0" presId="urn:microsoft.com/office/officeart/2005/8/layout/vList6"/>
    <dgm:cxn modelId="{AD7680FF-63A4-4E21-95DF-FFE3AD2B5CB8}" type="presOf" srcId="{01A00F4C-4EE9-4F24-9CDA-801FCFA51AA8}" destId="{82837182-A5CD-48D3-9C08-D6CCE53FE1AF}" srcOrd="0" destOrd="0" presId="urn:microsoft.com/office/officeart/2005/8/layout/vList6"/>
    <dgm:cxn modelId="{17CDC6F4-CED4-460C-A742-44F628F8F262}" type="presParOf" srcId="{A0DBD7D8-EAFB-407F-A793-D1F158BEDB92}" destId="{F68F2546-1A70-40AC-8245-F923D7D9E6D6}" srcOrd="0" destOrd="0" presId="urn:microsoft.com/office/officeart/2005/8/layout/vList6"/>
    <dgm:cxn modelId="{FDC6E68B-BE56-499D-958B-44C2A5BE6039}" type="presParOf" srcId="{F68F2546-1A70-40AC-8245-F923D7D9E6D6}" destId="{5E0F0B29-221C-4B37-820C-54D07E327970}" srcOrd="0" destOrd="0" presId="urn:microsoft.com/office/officeart/2005/8/layout/vList6"/>
    <dgm:cxn modelId="{A3B7070C-C2F4-4D3D-8CF5-9F4B3D3A5B83}" type="presParOf" srcId="{F68F2546-1A70-40AC-8245-F923D7D9E6D6}" destId="{EA4DABDF-CB94-460F-AE93-8FFD7EE10164}" srcOrd="1" destOrd="0" presId="urn:microsoft.com/office/officeart/2005/8/layout/vList6"/>
    <dgm:cxn modelId="{0CC5ED39-3AE0-4D91-B772-544033636109}" type="presParOf" srcId="{A0DBD7D8-EAFB-407F-A793-D1F158BEDB92}" destId="{FD2AA80B-50F9-4D16-9A80-218076108237}" srcOrd="1" destOrd="0" presId="urn:microsoft.com/office/officeart/2005/8/layout/vList6"/>
    <dgm:cxn modelId="{BD407377-983F-419D-BE6E-FE56C6D020EF}" type="presParOf" srcId="{A0DBD7D8-EAFB-407F-A793-D1F158BEDB92}" destId="{F8C5C674-70F0-40A8-8AF1-016B40EE3ACB}" srcOrd="2" destOrd="0" presId="urn:microsoft.com/office/officeart/2005/8/layout/vList6"/>
    <dgm:cxn modelId="{AD6E77CE-9AF6-4088-96E8-29D0B7BC3BDD}" type="presParOf" srcId="{F8C5C674-70F0-40A8-8AF1-016B40EE3ACB}" destId="{7A47FA7B-14B2-48D3-8BFB-FD2A0A37C653}" srcOrd="0" destOrd="0" presId="urn:microsoft.com/office/officeart/2005/8/layout/vList6"/>
    <dgm:cxn modelId="{E9393EAA-8391-4F75-9627-71FC09E896E8}" type="presParOf" srcId="{F8C5C674-70F0-40A8-8AF1-016B40EE3ACB}" destId="{F2CE5F5E-02BA-468F-A760-E1D8A89977F8}" srcOrd="1" destOrd="0" presId="urn:microsoft.com/office/officeart/2005/8/layout/vList6"/>
    <dgm:cxn modelId="{02C453B1-84E5-4E04-934D-70437CF34E8F}" type="presParOf" srcId="{A0DBD7D8-EAFB-407F-A793-D1F158BEDB92}" destId="{B500C53B-4F4E-44F7-BF97-B62251A9E660}" srcOrd="3" destOrd="0" presId="urn:microsoft.com/office/officeart/2005/8/layout/vList6"/>
    <dgm:cxn modelId="{C58B048B-0AFB-4103-B051-55A41BA03629}" type="presParOf" srcId="{A0DBD7D8-EAFB-407F-A793-D1F158BEDB92}" destId="{54AE820E-069D-4C31-A50C-AEFA2F94B7F6}" srcOrd="4" destOrd="0" presId="urn:microsoft.com/office/officeart/2005/8/layout/vList6"/>
    <dgm:cxn modelId="{95B3FFD6-3C07-4C40-B89E-BC10FCAE81CF}" type="presParOf" srcId="{54AE820E-069D-4C31-A50C-AEFA2F94B7F6}" destId="{82837182-A5CD-48D3-9C08-D6CCE53FE1AF}" srcOrd="0" destOrd="0" presId="urn:microsoft.com/office/officeart/2005/8/layout/vList6"/>
    <dgm:cxn modelId="{6360D2B6-2874-48F3-AD9E-E938BAFF9538}" type="presParOf" srcId="{54AE820E-069D-4C31-A50C-AEFA2F94B7F6}" destId="{6CD1178F-1439-4953-B7C3-38BD51E5959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A749E20-8C3B-4D53-8D51-7A18689386FB}" type="doc">
      <dgm:prSet loTypeId="urn:microsoft.com/office/officeart/2005/8/layout/process4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1006AF62-B02B-4634-8AEE-75038CFA1FE9}">
      <dgm:prSet phldrT="[Текст]" custT="1"/>
      <dgm:spPr/>
      <dgm:t>
        <a:bodyPr/>
        <a:lstStyle/>
        <a:p>
          <a:r>
            <a: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Наказ про </a:t>
          </a:r>
          <a:r>
            <a:rPr lang="ru-RU" sz="32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організацію</a:t>
          </a:r>
          <a:r>
            <a: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32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проведення</a:t>
          </a:r>
          <a:endParaRPr lang="ru-RU" sz="32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B0E925-20A6-4BCD-973E-8FC2C42A1300}" type="parTrans" cxnId="{80F3E21E-42D3-421C-96B2-9E2A6121CAC8}">
      <dgm:prSet/>
      <dgm:spPr/>
      <dgm:t>
        <a:bodyPr/>
        <a:lstStyle/>
        <a:p>
          <a:endParaRPr lang="ru-RU"/>
        </a:p>
      </dgm:t>
    </dgm:pt>
    <dgm:pt modelId="{A67868C3-5B57-4D46-98E2-433D3C3C4308}" type="sibTrans" cxnId="{80F3E21E-42D3-421C-96B2-9E2A6121CAC8}">
      <dgm:prSet/>
      <dgm:spPr/>
      <dgm:t>
        <a:bodyPr/>
        <a:lstStyle/>
        <a:p>
          <a:endParaRPr lang="ru-RU"/>
        </a:p>
      </dgm:t>
    </dgm:pt>
    <dgm:pt modelId="{B6F42D21-04D1-45DF-A8EF-1B2362267EF2}">
      <dgm:prSet phldrT="[Текст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Мета, </a:t>
          </a:r>
          <a:r>
            <a:rPr lang="ru-RU" sz="20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завдання</a:t>
          </a:r>
          <a:r>
            <a: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час </a:t>
          </a:r>
          <a:r>
            <a:rPr lang="ru-RU" sz="20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</a:t>
          </a:r>
          <a:r>
            <a: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місце</a:t>
          </a:r>
          <a:r>
            <a: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проведення</a:t>
          </a:r>
          <a:endParaRPr lang="ru-RU" sz="20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877538-9137-416F-8665-0CFA1E31B5DC}" type="parTrans" cxnId="{00D494FF-7623-412F-A73C-2CCA160722AA}">
      <dgm:prSet/>
      <dgm:spPr/>
      <dgm:t>
        <a:bodyPr/>
        <a:lstStyle/>
        <a:p>
          <a:endParaRPr lang="ru-RU"/>
        </a:p>
      </dgm:t>
    </dgm:pt>
    <dgm:pt modelId="{E8660712-7952-415A-9C3D-0560F3128C42}" type="sibTrans" cxnId="{00D494FF-7623-412F-A73C-2CCA160722AA}">
      <dgm:prSet/>
      <dgm:spPr/>
      <dgm:t>
        <a:bodyPr/>
        <a:lstStyle/>
        <a:p>
          <a:endParaRPr lang="ru-RU"/>
        </a:p>
      </dgm:t>
    </dgm:pt>
    <dgm:pt modelId="{16F7F18F-047F-410B-BEDB-BA4A7CC7A995}">
      <dgm:prSet phldrT="[Текст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ru-RU" sz="32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Створення</a:t>
          </a:r>
          <a:r>
            <a: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творчої</a:t>
          </a:r>
          <a:r>
            <a: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групи</a:t>
          </a:r>
          <a:endParaRPr lang="ru-RU" sz="32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44FEC4-D76E-465D-BBCA-5E6EEE31C59A}" type="parTrans" cxnId="{3BF4357F-879F-45E1-A1FC-B0AF5D788462}">
      <dgm:prSet/>
      <dgm:spPr/>
      <dgm:t>
        <a:bodyPr/>
        <a:lstStyle/>
        <a:p>
          <a:endParaRPr lang="ru-RU"/>
        </a:p>
      </dgm:t>
    </dgm:pt>
    <dgm:pt modelId="{A1598422-9B73-4D64-A0E6-B821BF80EABF}" type="sibTrans" cxnId="{3BF4357F-879F-45E1-A1FC-B0AF5D788462}">
      <dgm:prSet/>
      <dgm:spPr/>
      <dgm:t>
        <a:bodyPr/>
        <a:lstStyle/>
        <a:p>
          <a:endParaRPr lang="ru-RU"/>
        </a:p>
      </dgm:t>
    </dgm:pt>
    <dgm:pt modelId="{B728FCFA-29D5-4F5C-9A7F-80DD27916DDE}">
      <dgm:prSet phldrT="[Текст]" custT="1"/>
      <dgm:spPr/>
      <dgm:t>
        <a:bodyPr/>
        <a:lstStyle/>
        <a:p>
          <a:r>
            <a:rPr lang="ru-RU" sz="20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Завідувач</a:t>
          </a:r>
          <a:r>
            <a: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ЗДО</a:t>
          </a:r>
        </a:p>
      </dgm:t>
    </dgm:pt>
    <dgm:pt modelId="{AD78DBA6-5DAC-403B-9B4D-B369E7514616}" type="parTrans" cxnId="{95D5AE46-8A47-4B5A-8687-0C02D5FADF6D}">
      <dgm:prSet/>
      <dgm:spPr/>
      <dgm:t>
        <a:bodyPr/>
        <a:lstStyle/>
        <a:p>
          <a:endParaRPr lang="ru-RU"/>
        </a:p>
      </dgm:t>
    </dgm:pt>
    <dgm:pt modelId="{110E697A-63DC-4D3E-ABF6-8AC5C6F217B2}" type="sibTrans" cxnId="{95D5AE46-8A47-4B5A-8687-0C02D5FADF6D}">
      <dgm:prSet/>
      <dgm:spPr/>
      <dgm:t>
        <a:bodyPr/>
        <a:lstStyle/>
        <a:p>
          <a:endParaRPr lang="ru-RU"/>
        </a:p>
      </dgm:t>
    </dgm:pt>
    <dgm:pt modelId="{41BCE85B-762E-48E9-B826-345590513B1A}">
      <dgm:prSet phldrT="[Текст]" custT="1"/>
      <dgm:spPr/>
      <dgm:t>
        <a:bodyPr/>
        <a:lstStyle/>
        <a:p>
          <a:r>
            <a:rPr lang="ru-RU" sz="32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Творча</a:t>
          </a:r>
          <a:r>
            <a: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група</a:t>
          </a:r>
          <a:r>
            <a: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розробляє</a:t>
          </a:r>
          <a:r>
            <a: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</dgm:t>
    </dgm:pt>
    <dgm:pt modelId="{26FCEAF7-6492-4669-9E73-0B676F5E414F}" type="parTrans" cxnId="{FB5E9422-D380-4958-9559-7C3F22300976}">
      <dgm:prSet/>
      <dgm:spPr/>
      <dgm:t>
        <a:bodyPr/>
        <a:lstStyle/>
        <a:p>
          <a:endParaRPr lang="ru-RU"/>
        </a:p>
      </dgm:t>
    </dgm:pt>
    <dgm:pt modelId="{D1624BA3-0B89-4BE4-A5C6-389FA66C2830}" type="sibTrans" cxnId="{FB5E9422-D380-4958-9559-7C3F22300976}">
      <dgm:prSet/>
      <dgm:spPr/>
      <dgm:t>
        <a:bodyPr/>
        <a:lstStyle/>
        <a:p>
          <a:endParaRPr lang="ru-RU"/>
        </a:p>
      </dgm:t>
    </dgm:pt>
    <dgm:pt modelId="{B132BEF8-317D-4254-B514-FFE0F194D8DE}">
      <dgm:prSet phldrT="[Текст]" custT="1"/>
      <dgm:spPr/>
      <dgm:t>
        <a:bodyPr/>
        <a:lstStyle/>
        <a:p>
          <a:r>
            <a: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план </a:t>
          </a:r>
          <a:r>
            <a:rPr lang="ru-RU" sz="2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підготовки</a:t>
          </a:r>
          <a:endParaRPr lang="ru-RU" sz="28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77DBD7-0FF1-48F6-A754-20EFAE8CC54C}" type="parTrans" cxnId="{67137D06-AA99-4222-957A-EDC25D49801A}">
      <dgm:prSet/>
      <dgm:spPr/>
      <dgm:t>
        <a:bodyPr/>
        <a:lstStyle/>
        <a:p>
          <a:endParaRPr lang="ru-RU"/>
        </a:p>
      </dgm:t>
    </dgm:pt>
    <dgm:pt modelId="{D5B0C599-148A-48BF-B5AA-333FC868D682}" type="sibTrans" cxnId="{67137D06-AA99-4222-957A-EDC25D49801A}">
      <dgm:prSet/>
      <dgm:spPr/>
      <dgm:t>
        <a:bodyPr/>
        <a:lstStyle/>
        <a:p>
          <a:endParaRPr lang="ru-RU"/>
        </a:p>
      </dgm:t>
    </dgm:pt>
    <dgm:pt modelId="{7FB97F58-D5B5-4506-A938-C56649120148}">
      <dgm:prSet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20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Відповідальні</a:t>
          </a:r>
          <a:r>
            <a: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особи</a:t>
          </a:r>
        </a:p>
      </dgm:t>
    </dgm:pt>
    <dgm:pt modelId="{D436A76B-18CD-4C53-8457-63F970A47582}" type="parTrans" cxnId="{FE2DFABE-F591-4C33-A508-7690A4C463CD}">
      <dgm:prSet/>
      <dgm:spPr/>
      <dgm:t>
        <a:bodyPr/>
        <a:lstStyle/>
        <a:p>
          <a:endParaRPr lang="ru-RU"/>
        </a:p>
      </dgm:t>
    </dgm:pt>
    <dgm:pt modelId="{A5A1714A-7FED-448E-821D-D1A1FA8AE805}" type="sibTrans" cxnId="{FE2DFABE-F591-4C33-A508-7690A4C463CD}">
      <dgm:prSet/>
      <dgm:spPr/>
      <dgm:t>
        <a:bodyPr/>
        <a:lstStyle/>
        <a:p>
          <a:endParaRPr lang="ru-RU"/>
        </a:p>
      </dgm:t>
    </dgm:pt>
    <dgm:pt modelId="{1EB22E73-0AB8-4B76-A0E2-35068B92BC99}">
      <dgm:prSet custT="1"/>
      <dgm:spPr/>
      <dgm:t>
        <a:bodyPr/>
        <a:lstStyle/>
        <a:p>
          <a:r>
            <a:rPr lang="ru-RU" sz="20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вихователь-методист</a:t>
          </a:r>
          <a:endParaRPr lang="ru-RU" sz="20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B3BDDD-74A1-42C8-A477-52A5D7A97E13}" type="parTrans" cxnId="{793E145E-1DD1-40BF-9F4F-D209EB2E6D18}">
      <dgm:prSet/>
      <dgm:spPr/>
      <dgm:t>
        <a:bodyPr/>
        <a:lstStyle/>
        <a:p>
          <a:endParaRPr lang="ru-RU"/>
        </a:p>
      </dgm:t>
    </dgm:pt>
    <dgm:pt modelId="{FD528D4B-0B3E-4067-BD01-0DBE611FA2D1}" type="sibTrans" cxnId="{793E145E-1DD1-40BF-9F4F-D209EB2E6D18}">
      <dgm:prSet/>
      <dgm:spPr/>
      <dgm:t>
        <a:bodyPr/>
        <a:lstStyle/>
        <a:p>
          <a:endParaRPr lang="ru-RU"/>
        </a:p>
      </dgm:t>
    </dgm:pt>
    <dgm:pt modelId="{BB2615FC-5593-40D7-8E50-211CCD349D8A}">
      <dgm:prSet custT="1"/>
      <dgm:spPr/>
      <dgm:t>
        <a:bodyPr/>
        <a:lstStyle/>
        <a:p>
          <a:r>
            <a:rPr lang="ru-RU" sz="20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вихователі</a:t>
          </a:r>
          <a:r>
            <a: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груп</a:t>
          </a:r>
          <a:endParaRPr lang="ru-RU" sz="20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B92EF0-7C3A-49D5-8A5E-5AA24FBD5E85}" type="parTrans" cxnId="{91B211F9-4228-4CD0-9811-A1D0EC70231B}">
      <dgm:prSet/>
      <dgm:spPr/>
      <dgm:t>
        <a:bodyPr/>
        <a:lstStyle/>
        <a:p>
          <a:endParaRPr lang="ru-RU"/>
        </a:p>
      </dgm:t>
    </dgm:pt>
    <dgm:pt modelId="{82FF833A-8C6D-4D46-8D7D-E145BDA7586C}" type="sibTrans" cxnId="{91B211F9-4228-4CD0-9811-A1D0EC70231B}">
      <dgm:prSet/>
      <dgm:spPr/>
      <dgm:t>
        <a:bodyPr/>
        <a:lstStyle/>
        <a:p>
          <a:endParaRPr lang="ru-RU"/>
        </a:p>
      </dgm:t>
    </dgm:pt>
    <dgm:pt modelId="{97CF17A0-B9B6-4631-810A-4D2E1A52CC3E}">
      <dgm:prSet custT="1"/>
      <dgm:spPr/>
      <dgm:t>
        <a:bodyPr/>
        <a:lstStyle/>
        <a:p>
          <a:r>
            <a:rPr lang="ru-RU" sz="20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медичний</a:t>
          </a:r>
          <a:r>
            <a: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персонал</a:t>
          </a:r>
        </a:p>
      </dgm:t>
    </dgm:pt>
    <dgm:pt modelId="{070D3D92-81E5-4AD0-817D-26F982556AE0}" type="parTrans" cxnId="{D5E1491E-1A75-4403-A235-0764AD649C08}">
      <dgm:prSet/>
      <dgm:spPr/>
      <dgm:t>
        <a:bodyPr/>
        <a:lstStyle/>
        <a:p>
          <a:endParaRPr lang="ru-RU"/>
        </a:p>
      </dgm:t>
    </dgm:pt>
    <dgm:pt modelId="{A0B1A19D-B03B-4357-BCAF-9BF0DF3FFE66}" type="sibTrans" cxnId="{D5E1491E-1A75-4403-A235-0764AD649C08}">
      <dgm:prSet/>
      <dgm:spPr/>
      <dgm:t>
        <a:bodyPr/>
        <a:lstStyle/>
        <a:p>
          <a:endParaRPr lang="ru-RU"/>
        </a:p>
      </dgm:t>
    </dgm:pt>
    <dgm:pt modelId="{B9AB5995-C719-411F-B783-21771850E6E6}">
      <dgm:prSet custT="1"/>
      <dgm:spPr/>
      <dgm:t>
        <a:bodyPr/>
        <a:lstStyle/>
        <a:p>
          <a:r>
            <a: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план </a:t>
          </a:r>
          <a:r>
            <a:rPr lang="ru-RU" sz="24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проведення</a:t>
          </a:r>
          <a:endParaRPr lang="ru-RU" sz="24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8A4375-65EB-4642-AD15-97BB8B718DB5}" type="parTrans" cxnId="{E0B9684B-C7A9-4682-82C0-0946FF364054}">
      <dgm:prSet/>
      <dgm:spPr/>
      <dgm:t>
        <a:bodyPr/>
        <a:lstStyle/>
        <a:p>
          <a:endParaRPr lang="ru-RU"/>
        </a:p>
      </dgm:t>
    </dgm:pt>
    <dgm:pt modelId="{69185C55-19FC-45DA-B38E-924EB7EDBECE}" type="sibTrans" cxnId="{E0B9684B-C7A9-4682-82C0-0946FF364054}">
      <dgm:prSet/>
      <dgm:spPr/>
      <dgm:t>
        <a:bodyPr/>
        <a:lstStyle/>
        <a:p>
          <a:endParaRPr lang="ru-RU"/>
        </a:p>
      </dgm:t>
    </dgm:pt>
    <dgm:pt modelId="{E7C6AA05-23BE-48D6-8501-E1121B061B08}" type="pres">
      <dgm:prSet presAssocID="{EA749E20-8C3B-4D53-8D51-7A18689386FB}" presName="Name0" presStyleCnt="0">
        <dgm:presLayoutVars>
          <dgm:dir/>
          <dgm:animLvl val="lvl"/>
          <dgm:resizeHandles val="exact"/>
        </dgm:presLayoutVars>
      </dgm:prSet>
      <dgm:spPr/>
    </dgm:pt>
    <dgm:pt modelId="{A1AAF5FE-FF48-4AC0-8855-2C7A023493B5}" type="pres">
      <dgm:prSet presAssocID="{41BCE85B-762E-48E9-B826-345590513B1A}" presName="boxAndChildren" presStyleCnt="0"/>
      <dgm:spPr/>
    </dgm:pt>
    <dgm:pt modelId="{4449C0C0-3655-4D12-99AA-CAB662D992FB}" type="pres">
      <dgm:prSet presAssocID="{41BCE85B-762E-48E9-B826-345590513B1A}" presName="parentTextBox" presStyleLbl="node1" presStyleIdx="0" presStyleCnt="3"/>
      <dgm:spPr/>
    </dgm:pt>
    <dgm:pt modelId="{3C9EB84D-BC1C-455D-8DCD-E80D9ED5CF81}" type="pres">
      <dgm:prSet presAssocID="{41BCE85B-762E-48E9-B826-345590513B1A}" presName="entireBox" presStyleLbl="node1" presStyleIdx="0" presStyleCnt="3"/>
      <dgm:spPr/>
    </dgm:pt>
    <dgm:pt modelId="{9B903D5E-7002-4213-90E6-E322FA43E210}" type="pres">
      <dgm:prSet presAssocID="{41BCE85B-762E-48E9-B826-345590513B1A}" presName="descendantBox" presStyleCnt="0"/>
      <dgm:spPr/>
    </dgm:pt>
    <dgm:pt modelId="{547E7F4E-22C5-4CFD-B10A-8C7A003588B7}" type="pres">
      <dgm:prSet presAssocID="{B132BEF8-317D-4254-B514-FFE0F194D8DE}" presName="childTextBox" presStyleLbl="fgAccFollowNode1" presStyleIdx="0" presStyleCnt="8">
        <dgm:presLayoutVars>
          <dgm:bulletEnabled val="1"/>
        </dgm:presLayoutVars>
      </dgm:prSet>
      <dgm:spPr/>
    </dgm:pt>
    <dgm:pt modelId="{C11F7B1D-5619-4513-9C47-11E9AD89D53A}" type="pres">
      <dgm:prSet presAssocID="{B9AB5995-C719-411F-B783-21771850E6E6}" presName="childTextBox" presStyleLbl="fgAccFollowNode1" presStyleIdx="1" presStyleCnt="8">
        <dgm:presLayoutVars>
          <dgm:bulletEnabled val="1"/>
        </dgm:presLayoutVars>
      </dgm:prSet>
      <dgm:spPr/>
    </dgm:pt>
    <dgm:pt modelId="{C2E05051-EE10-4B0B-9CAB-6E7DFEC1AEB1}" type="pres">
      <dgm:prSet presAssocID="{A1598422-9B73-4D64-A0E6-B821BF80EABF}" presName="sp" presStyleCnt="0"/>
      <dgm:spPr/>
    </dgm:pt>
    <dgm:pt modelId="{C75F820D-45BE-4FCA-BDB0-663C111FCBE3}" type="pres">
      <dgm:prSet presAssocID="{16F7F18F-047F-410B-BEDB-BA4A7CC7A995}" presName="arrowAndChildren" presStyleCnt="0"/>
      <dgm:spPr/>
    </dgm:pt>
    <dgm:pt modelId="{C610A135-B69F-4077-A5C7-40735F4B6A25}" type="pres">
      <dgm:prSet presAssocID="{16F7F18F-047F-410B-BEDB-BA4A7CC7A995}" presName="parentTextArrow" presStyleLbl="node1" presStyleIdx="0" presStyleCnt="3"/>
      <dgm:spPr/>
    </dgm:pt>
    <dgm:pt modelId="{091FD4A9-2FEA-4603-B248-F350CDF89663}" type="pres">
      <dgm:prSet presAssocID="{16F7F18F-047F-410B-BEDB-BA4A7CC7A995}" presName="arrow" presStyleLbl="node1" presStyleIdx="1" presStyleCnt="3"/>
      <dgm:spPr/>
    </dgm:pt>
    <dgm:pt modelId="{32E3F8F8-AAEB-4D5F-B077-D2BA1F2AC14A}" type="pres">
      <dgm:prSet presAssocID="{16F7F18F-047F-410B-BEDB-BA4A7CC7A995}" presName="descendantArrow" presStyleCnt="0"/>
      <dgm:spPr/>
    </dgm:pt>
    <dgm:pt modelId="{B9C6B4C5-5E8B-45A8-B871-6F7822EE6341}" type="pres">
      <dgm:prSet presAssocID="{B728FCFA-29D5-4F5C-9A7F-80DD27916DDE}" presName="childTextArrow" presStyleLbl="fgAccFollowNode1" presStyleIdx="2" presStyleCnt="8">
        <dgm:presLayoutVars>
          <dgm:bulletEnabled val="1"/>
        </dgm:presLayoutVars>
      </dgm:prSet>
      <dgm:spPr/>
    </dgm:pt>
    <dgm:pt modelId="{2482E5CA-0A3E-449E-8C76-459C037CBDD2}" type="pres">
      <dgm:prSet presAssocID="{1EB22E73-0AB8-4B76-A0E2-35068B92BC99}" presName="childTextArrow" presStyleLbl="fgAccFollowNode1" presStyleIdx="3" presStyleCnt="8">
        <dgm:presLayoutVars>
          <dgm:bulletEnabled val="1"/>
        </dgm:presLayoutVars>
      </dgm:prSet>
      <dgm:spPr/>
    </dgm:pt>
    <dgm:pt modelId="{880851B5-64C8-4D78-AE10-6E9B33AE6D52}" type="pres">
      <dgm:prSet presAssocID="{BB2615FC-5593-40D7-8E50-211CCD349D8A}" presName="childTextArrow" presStyleLbl="fgAccFollowNode1" presStyleIdx="4" presStyleCnt="8">
        <dgm:presLayoutVars>
          <dgm:bulletEnabled val="1"/>
        </dgm:presLayoutVars>
      </dgm:prSet>
      <dgm:spPr/>
    </dgm:pt>
    <dgm:pt modelId="{A6EF3197-1DE4-4717-935D-5D12D2F42058}" type="pres">
      <dgm:prSet presAssocID="{97CF17A0-B9B6-4631-810A-4D2E1A52CC3E}" presName="childTextArrow" presStyleLbl="fgAccFollowNode1" presStyleIdx="5" presStyleCnt="8">
        <dgm:presLayoutVars>
          <dgm:bulletEnabled val="1"/>
        </dgm:presLayoutVars>
      </dgm:prSet>
      <dgm:spPr/>
    </dgm:pt>
    <dgm:pt modelId="{0E04D20E-ED6A-4EB6-B0DC-92450D37CCA2}" type="pres">
      <dgm:prSet presAssocID="{A67868C3-5B57-4D46-98E2-433D3C3C4308}" presName="sp" presStyleCnt="0"/>
      <dgm:spPr/>
    </dgm:pt>
    <dgm:pt modelId="{B7E724F4-0625-4522-ACCC-D43A13B7D8DC}" type="pres">
      <dgm:prSet presAssocID="{1006AF62-B02B-4634-8AEE-75038CFA1FE9}" presName="arrowAndChildren" presStyleCnt="0"/>
      <dgm:spPr/>
    </dgm:pt>
    <dgm:pt modelId="{27B2CD4F-9BC3-477B-8DF8-2EAF1950AE34}" type="pres">
      <dgm:prSet presAssocID="{1006AF62-B02B-4634-8AEE-75038CFA1FE9}" presName="parentTextArrow" presStyleLbl="node1" presStyleIdx="1" presStyleCnt="3"/>
      <dgm:spPr/>
    </dgm:pt>
    <dgm:pt modelId="{9137B3B5-B229-4E9C-8871-BAC5394007FA}" type="pres">
      <dgm:prSet presAssocID="{1006AF62-B02B-4634-8AEE-75038CFA1FE9}" presName="arrow" presStyleLbl="node1" presStyleIdx="2" presStyleCnt="3" custLinFactNeighborX="-1818" custLinFactNeighborY="-364"/>
      <dgm:spPr/>
    </dgm:pt>
    <dgm:pt modelId="{4A127D47-9A02-4F6A-884F-DD1464644A5A}" type="pres">
      <dgm:prSet presAssocID="{1006AF62-B02B-4634-8AEE-75038CFA1FE9}" presName="descendantArrow" presStyleCnt="0"/>
      <dgm:spPr/>
    </dgm:pt>
    <dgm:pt modelId="{3F6F1876-496E-41F6-B75D-8C9FD3E71906}" type="pres">
      <dgm:prSet presAssocID="{B6F42D21-04D1-45DF-A8EF-1B2362267EF2}" presName="childTextArrow" presStyleLbl="fgAccFollowNode1" presStyleIdx="6" presStyleCnt="8">
        <dgm:presLayoutVars>
          <dgm:bulletEnabled val="1"/>
        </dgm:presLayoutVars>
      </dgm:prSet>
      <dgm:spPr/>
    </dgm:pt>
    <dgm:pt modelId="{AB0EE71B-7121-40A1-A493-CA19373B3CED}" type="pres">
      <dgm:prSet presAssocID="{7FB97F58-D5B5-4506-A938-C56649120148}" presName="childTextArrow" presStyleLbl="fgAccFollowNode1" presStyleIdx="7" presStyleCnt="8">
        <dgm:presLayoutVars>
          <dgm:bulletEnabled val="1"/>
        </dgm:presLayoutVars>
      </dgm:prSet>
      <dgm:spPr/>
    </dgm:pt>
  </dgm:ptLst>
  <dgm:cxnLst>
    <dgm:cxn modelId="{67137D06-AA99-4222-957A-EDC25D49801A}" srcId="{41BCE85B-762E-48E9-B826-345590513B1A}" destId="{B132BEF8-317D-4254-B514-FFE0F194D8DE}" srcOrd="0" destOrd="0" parTransId="{A877DBD7-0FF1-48F6-A754-20EFAE8CC54C}" sibTransId="{D5B0C599-148A-48BF-B5AA-333FC868D682}"/>
    <dgm:cxn modelId="{096F0809-34AE-47A2-A2A1-8CB824414FEB}" type="presOf" srcId="{41BCE85B-762E-48E9-B826-345590513B1A}" destId="{3C9EB84D-BC1C-455D-8DCD-E80D9ED5CF81}" srcOrd="1" destOrd="0" presId="urn:microsoft.com/office/officeart/2005/8/layout/process4"/>
    <dgm:cxn modelId="{5C9D770E-3A15-4037-888A-A8A2E209E83B}" type="presOf" srcId="{16F7F18F-047F-410B-BEDB-BA4A7CC7A995}" destId="{C610A135-B69F-4077-A5C7-40735F4B6A25}" srcOrd="0" destOrd="0" presId="urn:microsoft.com/office/officeart/2005/8/layout/process4"/>
    <dgm:cxn modelId="{515C221B-9158-401F-A088-B0E8EB35BE7A}" type="presOf" srcId="{B9AB5995-C719-411F-B783-21771850E6E6}" destId="{C11F7B1D-5619-4513-9C47-11E9AD89D53A}" srcOrd="0" destOrd="0" presId="urn:microsoft.com/office/officeart/2005/8/layout/process4"/>
    <dgm:cxn modelId="{D5E1491E-1A75-4403-A235-0764AD649C08}" srcId="{16F7F18F-047F-410B-BEDB-BA4A7CC7A995}" destId="{97CF17A0-B9B6-4631-810A-4D2E1A52CC3E}" srcOrd="3" destOrd="0" parTransId="{070D3D92-81E5-4AD0-817D-26F982556AE0}" sibTransId="{A0B1A19D-B03B-4357-BCAF-9BF0DF3FFE66}"/>
    <dgm:cxn modelId="{80F3E21E-42D3-421C-96B2-9E2A6121CAC8}" srcId="{EA749E20-8C3B-4D53-8D51-7A18689386FB}" destId="{1006AF62-B02B-4634-8AEE-75038CFA1FE9}" srcOrd="0" destOrd="0" parTransId="{FBB0E925-20A6-4BCD-973E-8FC2C42A1300}" sibTransId="{A67868C3-5B57-4D46-98E2-433D3C3C4308}"/>
    <dgm:cxn modelId="{44165120-9F2D-4C0F-B320-FEE3E0B9C629}" type="presOf" srcId="{7FB97F58-D5B5-4506-A938-C56649120148}" destId="{AB0EE71B-7121-40A1-A493-CA19373B3CED}" srcOrd="0" destOrd="0" presId="urn:microsoft.com/office/officeart/2005/8/layout/process4"/>
    <dgm:cxn modelId="{FB5E9422-D380-4958-9559-7C3F22300976}" srcId="{EA749E20-8C3B-4D53-8D51-7A18689386FB}" destId="{41BCE85B-762E-48E9-B826-345590513B1A}" srcOrd="2" destOrd="0" parTransId="{26FCEAF7-6492-4669-9E73-0B676F5E414F}" sibTransId="{D1624BA3-0B89-4BE4-A5C6-389FA66C2830}"/>
    <dgm:cxn modelId="{E0BE6438-BA97-4460-80D2-4A71614F6233}" type="presOf" srcId="{97CF17A0-B9B6-4631-810A-4D2E1A52CC3E}" destId="{A6EF3197-1DE4-4717-935D-5D12D2F42058}" srcOrd="0" destOrd="0" presId="urn:microsoft.com/office/officeart/2005/8/layout/process4"/>
    <dgm:cxn modelId="{6DCF8F5B-8B45-44F5-97C0-1C02E6D157BA}" type="presOf" srcId="{41BCE85B-762E-48E9-B826-345590513B1A}" destId="{4449C0C0-3655-4D12-99AA-CAB662D992FB}" srcOrd="0" destOrd="0" presId="urn:microsoft.com/office/officeart/2005/8/layout/process4"/>
    <dgm:cxn modelId="{793E145E-1DD1-40BF-9F4F-D209EB2E6D18}" srcId="{16F7F18F-047F-410B-BEDB-BA4A7CC7A995}" destId="{1EB22E73-0AB8-4B76-A0E2-35068B92BC99}" srcOrd="1" destOrd="0" parTransId="{D6B3BDDD-74A1-42C8-A477-52A5D7A97E13}" sibTransId="{FD528D4B-0B3E-4067-BD01-0DBE611FA2D1}"/>
    <dgm:cxn modelId="{C0EDC561-31A4-4368-B9F3-9E42FC85A52A}" type="presOf" srcId="{B728FCFA-29D5-4F5C-9A7F-80DD27916DDE}" destId="{B9C6B4C5-5E8B-45A8-B871-6F7822EE6341}" srcOrd="0" destOrd="0" presId="urn:microsoft.com/office/officeart/2005/8/layout/process4"/>
    <dgm:cxn modelId="{95D5AE46-8A47-4B5A-8687-0C02D5FADF6D}" srcId="{16F7F18F-047F-410B-BEDB-BA4A7CC7A995}" destId="{B728FCFA-29D5-4F5C-9A7F-80DD27916DDE}" srcOrd="0" destOrd="0" parTransId="{AD78DBA6-5DAC-403B-9B4D-B369E7514616}" sibTransId="{110E697A-63DC-4D3E-ABF6-8AC5C6F217B2}"/>
    <dgm:cxn modelId="{E0B9684B-C7A9-4682-82C0-0946FF364054}" srcId="{41BCE85B-762E-48E9-B826-345590513B1A}" destId="{B9AB5995-C719-411F-B783-21771850E6E6}" srcOrd="1" destOrd="0" parTransId="{BA8A4375-65EB-4642-AD15-97BB8B718DB5}" sibTransId="{69185C55-19FC-45DA-B38E-924EB7EDBECE}"/>
    <dgm:cxn modelId="{3BF4357F-879F-45E1-A1FC-B0AF5D788462}" srcId="{EA749E20-8C3B-4D53-8D51-7A18689386FB}" destId="{16F7F18F-047F-410B-BEDB-BA4A7CC7A995}" srcOrd="1" destOrd="0" parTransId="{5644FEC4-D76E-465D-BBCA-5E6EEE31C59A}" sibTransId="{A1598422-9B73-4D64-A0E6-B821BF80EABF}"/>
    <dgm:cxn modelId="{1F4456B6-6B7E-42A3-A25E-7F25701B54ED}" type="presOf" srcId="{1006AF62-B02B-4634-8AEE-75038CFA1FE9}" destId="{27B2CD4F-9BC3-477B-8DF8-2EAF1950AE34}" srcOrd="0" destOrd="0" presId="urn:microsoft.com/office/officeart/2005/8/layout/process4"/>
    <dgm:cxn modelId="{F01848B7-0A8A-44B9-94C8-AF16A885F5AE}" type="presOf" srcId="{1006AF62-B02B-4634-8AEE-75038CFA1FE9}" destId="{9137B3B5-B229-4E9C-8871-BAC5394007FA}" srcOrd="1" destOrd="0" presId="urn:microsoft.com/office/officeart/2005/8/layout/process4"/>
    <dgm:cxn modelId="{FC9361BA-73DD-49E3-9E20-206212B100D4}" type="presOf" srcId="{EA749E20-8C3B-4D53-8D51-7A18689386FB}" destId="{E7C6AA05-23BE-48D6-8501-E1121B061B08}" srcOrd="0" destOrd="0" presId="urn:microsoft.com/office/officeart/2005/8/layout/process4"/>
    <dgm:cxn modelId="{FE2DFABE-F591-4C33-A508-7690A4C463CD}" srcId="{1006AF62-B02B-4634-8AEE-75038CFA1FE9}" destId="{7FB97F58-D5B5-4506-A938-C56649120148}" srcOrd="1" destOrd="0" parTransId="{D436A76B-18CD-4C53-8457-63F970A47582}" sibTransId="{A5A1714A-7FED-448E-821D-D1A1FA8AE805}"/>
    <dgm:cxn modelId="{4E0871C7-02A7-4FA9-8DED-0FD9131A4715}" type="presOf" srcId="{16F7F18F-047F-410B-BEDB-BA4A7CC7A995}" destId="{091FD4A9-2FEA-4603-B248-F350CDF89663}" srcOrd="1" destOrd="0" presId="urn:microsoft.com/office/officeart/2005/8/layout/process4"/>
    <dgm:cxn modelId="{2035D3CA-9D16-490E-8C7F-3145535296DB}" type="presOf" srcId="{1EB22E73-0AB8-4B76-A0E2-35068B92BC99}" destId="{2482E5CA-0A3E-449E-8C76-459C037CBDD2}" srcOrd="0" destOrd="0" presId="urn:microsoft.com/office/officeart/2005/8/layout/process4"/>
    <dgm:cxn modelId="{0CA3EDCA-6A1A-4287-B0B9-4D3FA6B76C2C}" type="presOf" srcId="{BB2615FC-5593-40D7-8E50-211CCD349D8A}" destId="{880851B5-64C8-4D78-AE10-6E9B33AE6D52}" srcOrd="0" destOrd="0" presId="urn:microsoft.com/office/officeart/2005/8/layout/process4"/>
    <dgm:cxn modelId="{E9F688DD-7A0D-4753-A9A5-9A4FA0E5BD76}" type="presOf" srcId="{B132BEF8-317D-4254-B514-FFE0F194D8DE}" destId="{547E7F4E-22C5-4CFD-B10A-8C7A003588B7}" srcOrd="0" destOrd="0" presId="urn:microsoft.com/office/officeart/2005/8/layout/process4"/>
    <dgm:cxn modelId="{91B211F9-4228-4CD0-9811-A1D0EC70231B}" srcId="{16F7F18F-047F-410B-BEDB-BA4A7CC7A995}" destId="{BB2615FC-5593-40D7-8E50-211CCD349D8A}" srcOrd="2" destOrd="0" parTransId="{2DB92EF0-7C3A-49D5-8A5E-5AA24FBD5E85}" sibTransId="{82FF833A-8C6D-4D46-8D7D-E145BDA7586C}"/>
    <dgm:cxn modelId="{233F29F9-E610-4E65-A848-9F070B695724}" type="presOf" srcId="{B6F42D21-04D1-45DF-A8EF-1B2362267EF2}" destId="{3F6F1876-496E-41F6-B75D-8C9FD3E71906}" srcOrd="0" destOrd="0" presId="urn:microsoft.com/office/officeart/2005/8/layout/process4"/>
    <dgm:cxn modelId="{00D494FF-7623-412F-A73C-2CCA160722AA}" srcId="{1006AF62-B02B-4634-8AEE-75038CFA1FE9}" destId="{B6F42D21-04D1-45DF-A8EF-1B2362267EF2}" srcOrd="0" destOrd="0" parTransId="{AA877538-9137-416F-8665-0CFA1E31B5DC}" sibTransId="{E8660712-7952-415A-9C3D-0560F3128C42}"/>
    <dgm:cxn modelId="{87B401B8-4C78-4AAB-93AA-6244A4B1376A}" type="presParOf" srcId="{E7C6AA05-23BE-48D6-8501-E1121B061B08}" destId="{A1AAF5FE-FF48-4AC0-8855-2C7A023493B5}" srcOrd="0" destOrd="0" presId="urn:microsoft.com/office/officeart/2005/8/layout/process4"/>
    <dgm:cxn modelId="{90D34A6D-D77E-4558-9A0B-5BD8E1DFBE18}" type="presParOf" srcId="{A1AAF5FE-FF48-4AC0-8855-2C7A023493B5}" destId="{4449C0C0-3655-4D12-99AA-CAB662D992FB}" srcOrd="0" destOrd="0" presId="urn:microsoft.com/office/officeart/2005/8/layout/process4"/>
    <dgm:cxn modelId="{25310375-9390-453D-B826-4BCD7B28815D}" type="presParOf" srcId="{A1AAF5FE-FF48-4AC0-8855-2C7A023493B5}" destId="{3C9EB84D-BC1C-455D-8DCD-E80D9ED5CF81}" srcOrd="1" destOrd="0" presId="urn:microsoft.com/office/officeart/2005/8/layout/process4"/>
    <dgm:cxn modelId="{5AD00B71-43C7-4D6A-9BEF-843FF11D7860}" type="presParOf" srcId="{A1AAF5FE-FF48-4AC0-8855-2C7A023493B5}" destId="{9B903D5E-7002-4213-90E6-E322FA43E210}" srcOrd="2" destOrd="0" presId="urn:microsoft.com/office/officeart/2005/8/layout/process4"/>
    <dgm:cxn modelId="{90A8E610-39CD-48EB-A818-CD5AD3F2B623}" type="presParOf" srcId="{9B903D5E-7002-4213-90E6-E322FA43E210}" destId="{547E7F4E-22C5-4CFD-B10A-8C7A003588B7}" srcOrd="0" destOrd="0" presId="urn:microsoft.com/office/officeart/2005/8/layout/process4"/>
    <dgm:cxn modelId="{24191291-3277-4B11-9A7D-D9BBFBC5DABB}" type="presParOf" srcId="{9B903D5E-7002-4213-90E6-E322FA43E210}" destId="{C11F7B1D-5619-4513-9C47-11E9AD89D53A}" srcOrd="1" destOrd="0" presId="urn:microsoft.com/office/officeart/2005/8/layout/process4"/>
    <dgm:cxn modelId="{53C3D9FF-9916-4FF1-8CAC-85DF41ABE856}" type="presParOf" srcId="{E7C6AA05-23BE-48D6-8501-E1121B061B08}" destId="{C2E05051-EE10-4B0B-9CAB-6E7DFEC1AEB1}" srcOrd="1" destOrd="0" presId="urn:microsoft.com/office/officeart/2005/8/layout/process4"/>
    <dgm:cxn modelId="{E1BBA0F9-C670-48D7-AFE6-2A294B1BE3AD}" type="presParOf" srcId="{E7C6AA05-23BE-48D6-8501-E1121B061B08}" destId="{C75F820D-45BE-4FCA-BDB0-663C111FCBE3}" srcOrd="2" destOrd="0" presId="urn:microsoft.com/office/officeart/2005/8/layout/process4"/>
    <dgm:cxn modelId="{BE23F193-7721-4EC6-B4A6-FF5E65159793}" type="presParOf" srcId="{C75F820D-45BE-4FCA-BDB0-663C111FCBE3}" destId="{C610A135-B69F-4077-A5C7-40735F4B6A25}" srcOrd="0" destOrd="0" presId="urn:microsoft.com/office/officeart/2005/8/layout/process4"/>
    <dgm:cxn modelId="{E77EEED5-2109-48D7-8FE3-9C0BAA05A9A7}" type="presParOf" srcId="{C75F820D-45BE-4FCA-BDB0-663C111FCBE3}" destId="{091FD4A9-2FEA-4603-B248-F350CDF89663}" srcOrd="1" destOrd="0" presId="urn:microsoft.com/office/officeart/2005/8/layout/process4"/>
    <dgm:cxn modelId="{619AE2BA-BEDA-45B9-80F8-297B140E7A18}" type="presParOf" srcId="{C75F820D-45BE-4FCA-BDB0-663C111FCBE3}" destId="{32E3F8F8-AAEB-4D5F-B077-D2BA1F2AC14A}" srcOrd="2" destOrd="0" presId="urn:microsoft.com/office/officeart/2005/8/layout/process4"/>
    <dgm:cxn modelId="{F608911D-262F-41E5-B8F6-7AC104109BED}" type="presParOf" srcId="{32E3F8F8-AAEB-4D5F-B077-D2BA1F2AC14A}" destId="{B9C6B4C5-5E8B-45A8-B871-6F7822EE6341}" srcOrd="0" destOrd="0" presId="urn:microsoft.com/office/officeart/2005/8/layout/process4"/>
    <dgm:cxn modelId="{2A98428E-C553-45ED-8CD4-6CE54B63F3CE}" type="presParOf" srcId="{32E3F8F8-AAEB-4D5F-B077-D2BA1F2AC14A}" destId="{2482E5CA-0A3E-449E-8C76-459C037CBDD2}" srcOrd="1" destOrd="0" presId="urn:microsoft.com/office/officeart/2005/8/layout/process4"/>
    <dgm:cxn modelId="{D3B67096-0523-4377-8526-CAA65B573B50}" type="presParOf" srcId="{32E3F8F8-AAEB-4D5F-B077-D2BA1F2AC14A}" destId="{880851B5-64C8-4D78-AE10-6E9B33AE6D52}" srcOrd="2" destOrd="0" presId="urn:microsoft.com/office/officeart/2005/8/layout/process4"/>
    <dgm:cxn modelId="{FA8984E9-3869-4867-B4B0-18FA1BFC93F3}" type="presParOf" srcId="{32E3F8F8-AAEB-4D5F-B077-D2BA1F2AC14A}" destId="{A6EF3197-1DE4-4717-935D-5D12D2F42058}" srcOrd="3" destOrd="0" presId="urn:microsoft.com/office/officeart/2005/8/layout/process4"/>
    <dgm:cxn modelId="{514B3210-50D5-4674-B3F7-E12A0A2D0D35}" type="presParOf" srcId="{E7C6AA05-23BE-48D6-8501-E1121B061B08}" destId="{0E04D20E-ED6A-4EB6-B0DC-92450D37CCA2}" srcOrd="3" destOrd="0" presId="urn:microsoft.com/office/officeart/2005/8/layout/process4"/>
    <dgm:cxn modelId="{4FAD5470-E9AD-49C8-8F06-DB3058318F09}" type="presParOf" srcId="{E7C6AA05-23BE-48D6-8501-E1121B061B08}" destId="{B7E724F4-0625-4522-ACCC-D43A13B7D8DC}" srcOrd="4" destOrd="0" presId="urn:microsoft.com/office/officeart/2005/8/layout/process4"/>
    <dgm:cxn modelId="{C147744D-ED9D-444D-A5C5-F3795F2C7682}" type="presParOf" srcId="{B7E724F4-0625-4522-ACCC-D43A13B7D8DC}" destId="{27B2CD4F-9BC3-477B-8DF8-2EAF1950AE34}" srcOrd="0" destOrd="0" presId="urn:microsoft.com/office/officeart/2005/8/layout/process4"/>
    <dgm:cxn modelId="{270177C3-EE87-4D88-B269-E1399F835233}" type="presParOf" srcId="{B7E724F4-0625-4522-ACCC-D43A13B7D8DC}" destId="{9137B3B5-B229-4E9C-8871-BAC5394007FA}" srcOrd="1" destOrd="0" presId="urn:microsoft.com/office/officeart/2005/8/layout/process4"/>
    <dgm:cxn modelId="{B0D7921F-824E-4705-8464-D6C7E532E393}" type="presParOf" srcId="{B7E724F4-0625-4522-ACCC-D43A13B7D8DC}" destId="{4A127D47-9A02-4F6A-884F-DD1464644A5A}" srcOrd="2" destOrd="0" presId="urn:microsoft.com/office/officeart/2005/8/layout/process4"/>
    <dgm:cxn modelId="{C6EFE8D3-D468-4DAB-9DC7-A38E71351D48}" type="presParOf" srcId="{4A127D47-9A02-4F6A-884F-DD1464644A5A}" destId="{3F6F1876-496E-41F6-B75D-8C9FD3E71906}" srcOrd="0" destOrd="0" presId="urn:microsoft.com/office/officeart/2005/8/layout/process4"/>
    <dgm:cxn modelId="{7A2E6F6E-FE02-466F-8411-E7E8EE27905C}" type="presParOf" srcId="{4A127D47-9A02-4F6A-884F-DD1464644A5A}" destId="{AB0EE71B-7121-40A1-A493-CA19373B3CED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E975E76-0D15-41D8-AB7C-AC4881DFEE14}" type="doc">
      <dgm:prSet loTypeId="urn:microsoft.com/office/officeart/2005/8/layout/hList3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3490E0B3-8AF9-4108-84DF-9BBC0847F071}">
      <dgm:prSet phldrT="[Текст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 </a:t>
          </a:r>
          <a:r>
            <a:rPr lang="ru-RU" sz="2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плані</a:t>
          </a:r>
          <a:r>
            <a: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проведення</a:t>
          </a:r>
          <a:r>
            <a: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передбачайте</a:t>
          </a:r>
          <a:r>
            <a: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заходи, </a:t>
          </a:r>
          <a:r>
            <a:rPr lang="ru-RU" sz="2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спрямовані</a:t>
          </a:r>
          <a:r>
            <a: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2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формування</a:t>
          </a:r>
          <a:r>
            <a: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у </a:t>
          </a:r>
          <a:r>
            <a:rPr lang="ru-RU" sz="2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дітей</a:t>
          </a:r>
          <a:r>
            <a: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</dgm:t>
    </dgm:pt>
    <dgm:pt modelId="{71BBA491-D854-440C-AE3A-F9A28491C4A0}" type="parTrans" cxnId="{568438A0-FE72-4831-AFF8-3213B36A50F9}">
      <dgm:prSet/>
      <dgm:spPr/>
      <dgm:t>
        <a:bodyPr/>
        <a:lstStyle/>
        <a:p>
          <a:endParaRPr lang="ru-RU"/>
        </a:p>
      </dgm:t>
    </dgm:pt>
    <dgm:pt modelId="{C7604BC8-B09F-456D-832F-7CA9A9CEAB96}" type="sibTrans" cxnId="{568438A0-FE72-4831-AFF8-3213B36A50F9}">
      <dgm:prSet/>
      <dgm:spPr/>
      <dgm:t>
        <a:bodyPr/>
        <a:lstStyle/>
        <a:p>
          <a:endParaRPr lang="ru-RU"/>
        </a:p>
      </dgm:t>
    </dgm:pt>
    <dgm:pt modelId="{4C9B3775-678A-4FC1-BC3C-698234A6CFC4}">
      <dgm:prSet phldrT="[Текст]" custT="1"/>
      <dgm:spPr/>
      <dgm:t>
        <a:bodyPr/>
        <a:lstStyle/>
        <a:p>
          <a:r>
            <a:rPr lang="ru-RU" sz="2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активної</a:t>
          </a:r>
          <a:r>
            <a: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позиції</a:t>
          </a:r>
          <a:r>
            <a: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щодо</a:t>
          </a:r>
          <a:r>
            <a: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дотримання</a:t>
          </a:r>
          <a:r>
            <a: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безпеки</a:t>
          </a:r>
          <a:r>
            <a: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життєдіяльності</a:t>
          </a:r>
          <a:r>
            <a: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ЗДО</a:t>
          </a:r>
        </a:p>
      </dgm:t>
    </dgm:pt>
    <dgm:pt modelId="{57260FC6-C296-45E9-B908-CAFD9A609985}" type="sibTrans" cxnId="{AFD96A62-5184-45D5-A814-65DE709623FF}">
      <dgm:prSet/>
      <dgm:spPr/>
      <dgm:t>
        <a:bodyPr/>
        <a:lstStyle/>
        <a:p>
          <a:endParaRPr lang="ru-RU"/>
        </a:p>
      </dgm:t>
    </dgm:pt>
    <dgm:pt modelId="{659EE66E-7E2F-4070-AA8C-1C251B521C6B}" type="parTrans" cxnId="{AFD96A62-5184-45D5-A814-65DE709623FF}">
      <dgm:prSet/>
      <dgm:spPr/>
      <dgm:t>
        <a:bodyPr/>
        <a:lstStyle/>
        <a:p>
          <a:endParaRPr lang="ru-RU"/>
        </a:p>
      </dgm:t>
    </dgm:pt>
    <dgm:pt modelId="{9432CE16-D444-4860-B4BB-C26C46C5BFDE}">
      <dgm:prSet custT="1"/>
      <dgm:spPr/>
      <dgm:t>
        <a:bodyPr/>
        <a:lstStyle/>
        <a:p>
          <a:r>
            <a:rPr lang="ru-RU" sz="24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правильної</a:t>
          </a:r>
          <a:r>
            <a: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поведінки</a:t>
          </a:r>
          <a:r>
            <a: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</a:t>
          </a:r>
          <a:r>
            <a: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час </a:t>
          </a:r>
          <a:r>
            <a:rPr lang="ru-RU" sz="24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екстремальних</a:t>
          </a:r>
          <a:r>
            <a: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24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надзвичайних</a:t>
          </a:r>
          <a:r>
            <a: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ситуацій</a:t>
          </a:r>
          <a:r>
            <a: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техногенного </a:t>
          </a:r>
          <a:r>
            <a:rPr lang="ru-RU" sz="2400" b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</a:t>
          </a:r>
          <a:r>
            <a: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природного характеру</a:t>
          </a:r>
        </a:p>
      </dgm:t>
    </dgm:pt>
    <dgm:pt modelId="{2340558E-879C-4435-9665-1227ECED6E52}" type="parTrans" cxnId="{FE9CC4F9-ABAA-4F0A-A0A2-13EBA1B5FBCE}">
      <dgm:prSet/>
      <dgm:spPr/>
      <dgm:t>
        <a:bodyPr/>
        <a:lstStyle/>
        <a:p>
          <a:endParaRPr lang="ru-RU"/>
        </a:p>
      </dgm:t>
    </dgm:pt>
    <dgm:pt modelId="{618BBA29-171D-46BB-9143-802E3F28F048}" type="sibTrans" cxnId="{FE9CC4F9-ABAA-4F0A-A0A2-13EBA1B5FBCE}">
      <dgm:prSet/>
      <dgm:spPr/>
      <dgm:t>
        <a:bodyPr/>
        <a:lstStyle/>
        <a:p>
          <a:endParaRPr lang="ru-RU"/>
        </a:p>
      </dgm:t>
    </dgm:pt>
    <dgm:pt modelId="{52C6F6FC-8D05-48BF-B367-DE78D30293EF}" type="pres">
      <dgm:prSet presAssocID="{BE975E76-0D15-41D8-AB7C-AC4881DFEE14}" presName="composite" presStyleCnt="0">
        <dgm:presLayoutVars>
          <dgm:chMax val="1"/>
          <dgm:dir/>
          <dgm:resizeHandles val="exact"/>
        </dgm:presLayoutVars>
      </dgm:prSet>
      <dgm:spPr/>
    </dgm:pt>
    <dgm:pt modelId="{D3BCC50F-D3E5-4BF0-AF9C-5A2DB4F6F3A2}" type="pres">
      <dgm:prSet presAssocID="{3490E0B3-8AF9-4108-84DF-9BBC0847F071}" presName="roof" presStyleLbl="dkBgShp" presStyleIdx="0" presStyleCnt="2"/>
      <dgm:spPr/>
    </dgm:pt>
    <dgm:pt modelId="{1D428411-0538-460C-97F6-365129C5580D}" type="pres">
      <dgm:prSet presAssocID="{3490E0B3-8AF9-4108-84DF-9BBC0847F071}" presName="pillars" presStyleCnt="0"/>
      <dgm:spPr/>
    </dgm:pt>
    <dgm:pt modelId="{B31EA19A-A03D-419A-A9D7-8D4907F0B890}" type="pres">
      <dgm:prSet presAssocID="{3490E0B3-8AF9-4108-84DF-9BBC0847F071}" presName="pillar1" presStyleLbl="node1" presStyleIdx="0" presStyleCnt="2">
        <dgm:presLayoutVars>
          <dgm:bulletEnabled val="1"/>
        </dgm:presLayoutVars>
      </dgm:prSet>
      <dgm:spPr/>
    </dgm:pt>
    <dgm:pt modelId="{F96B88D6-D2A7-40F4-990C-8FA42605FF65}" type="pres">
      <dgm:prSet presAssocID="{9432CE16-D444-4860-B4BB-C26C46C5BFDE}" presName="pillarX" presStyleLbl="node1" presStyleIdx="1" presStyleCnt="2">
        <dgm:presLayoutVars>
          <dgm:bulletEnabled val="1"/>
        </dgm:presLayoutVars>
      </dgm:prSet>
      <dgm:spPr/>
    </dgm:pt>
    <dgm:pt modelId="{C2F64F3F-52D8-423E-BA36-3B8C33A28A35}" type="pres">
      <dgm:prSet presAssocID="{3490E0B3-8AF9-4108-84DF-9BBC0847F071}" presName="base" presStyleLbl="dkBgShp" presStyleIdx="1" presStyleCnt="2"/>
      <dgm:spPr/>
    </dgm:pt>
  </dgm:ptLst>
  <dgm:cxnLst>
    <dgm:cxn modelId="{C8EB9405-56C2-4193-8280-F150E9358AC3}" type="presOf" srcId="{4C9B3775-678A-4FC1-BC3C-698234A6CFC4}" destId="{B31EA19A-A03D-419A-A9D7-8D4907F0B890}" srcOrd="0" destOrd="0" presId="urn:microsoft.com/office/officeart/2005/8/layout/hList3"/>
    <dgm:cxn modelId="{AFD96A62-5184-45D5-A814-65DE709623FF}" srcId="{3490E0B3-8AF9-4108-84DF-9BBC0847F071}" destId="{4C9B3775-678A-4FC1-BC3C-698234A6CFC4}" srcOrd="0" destOrd="0" parTransId="{659EE66E-7E2F-4070-AA8C-1C251B521C6B}" sibTransId="{57260FC6-C296-45E9-B908-CAFD9A609985}"/>
    <dgm:cxn modelId="{9D3C4745-58DF-4DCD-B216-80AC0F1F1871}" type="presOf" srcId="{BE975E76-0D15-41D8-AB7C-AC4881DFEE14}" destId="{52C6F6FC-8D05-48BF-B367-DE78D30293EF}" srcOrd="0" destOrd="0" presId="urn:microsoft.com/office/officeart/2005/8/layout/hList3"/>
    <dgm:cxn modelId="{568438A0-FE72-4831-AFF8-3213B36A50F9}" srcId="{BE975E76-0D15-41D8-AB7C-AC4881DFEE14}" destId="{3490E0B3-8AF9-4108-84DF-9BBC0847F071}" srcOrd="0" destOrd="0" parTransId="{71BBA491-D854-440C-AE3A-F9A28491C4A0}" sibTransId="{C7604BC8-B09F-456D-832F-7CA9A9CEAB96}"/>
    <dgm:cxn modelId="{21C5C4B7-2C36-4B52-86F6-C6B44D7BCBED}" type="presOf" srcId="{3490E0B3-8AF9-4108-84DF-9BBC0847F071}" destId="{D3BCC50F-D3E5-4BF0-AF9C-5A2DB4F6F3A2}" srcOrd="0" destOrd="0" presId="urn:microsoft.com/office/officeart/2005/8/layout/hList3"/>
    <dgm:cxn modelId="{FE9CC4F9-ABAA-4F0A-A0A2-13EBA1B5FBCE}" srcId="{3490E0B3-8AF9-4108-84DF-9BBC0847F071}" destId="{9432CE16-D444-4860-B4BB-C26C46C5BFDE}" srcOrd="1" destOrd="0" parTransId="{2340558E-879C-4435-9665-1227ECED6E52}" sibTransId="{618BBA29-171D-46BB-9143-802E3F28F048}"/>
    <dgm:cxn modelId="{7A5DBCFF-191A-4DF4-BA82-B32E2217F411}" type="presOf" srcId="{9432CE16-D444-4860-B4BB-C26C46C5BFDE}" destId="{F96B88D6-D2A7-40F4-990C-8FA42605FF65}" srcOrd="0" destOrd="0" presId="urn:microsoft.com/office/officeart/2005/8/layout/hList3"/>
    <dgm:cxn modelId="{D5721BC7-BAB8-4068-8364-92F29EBF3CBF}" type="presParOf" srcId="{52C6F6FC-8D05-48BF-B367-DE78D30293EF}" destId="{D3BCC50F-D3E5-4BF0-AF9C-5A2DB4F6F3A2}" srcOrd="0" destOrd="0" presId="urn:microsoft.com/office/officeart/2005/8/layout/hList3"/>
    <dgm:cxn modelId="{98614BB8-D6D1-4434-99FA-F8374AA76F97}" type="presParOf" srcId="{52C6F6FC-8D05-48BF-B367-DE78D30293EF}" destId="{1D428411-0538-460C-97F6-365129C5580D}" srcOrd="1" destOrd="0" presId="urn:microsoft.com/office/officeart/2005/8/layout/hList3"/>
    <dgm:cxn modelId="{A5B98704-8439-4708-AFD1-9BAD50DD24C3}" type="presParOf" srcId="{1D428411-0538-460C-97F6-365129C5580D}" destId="{B31EA19A-A03D-419A-A9D7-8D4907F0B890}" srcOrd="0" destOrd="0" presId="urn:microsoft.com/office/officeart/2005/8/layout/hList3"/>
    <dgm:cxn modelId="{AC780998-AF8A-4A0E-95F0-DCF607FD2829}" type="presParOf" srcId="{1D428411-0538-460C-97F6-365129C5580D}" destId="{F96B88D6-D2A7-40F4-990C-8FA42605FF65}" srcOrd="1" destOrd="0" presId="urn:microsoft.com/office/officeart/2005/8/layout/hList3"/>
    <dgm:cxn modelId="{7D541CB3-7221-47FC-B84A-E5E2B8B3A8FC}" type="presParOf" srcId="{52C6F6FC-8D05-48BF-B367-DE78D30293EF}" destId="{C2F64F3F-52D8-423E-BA36-3B8C33A28A35}" srcOrd="2" destOrd="0" presId="urn:microsoft.com/office/officeart/2005/8/layout/hList3"/>
  </dgm:cxnLst>
  <dgm:bg>
    <a:solidFill>
      <a:schemeClr val="accent4">
        <a:lumMod val="60000"/>
        <a:lumOff val="4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61EA0DE-5CC9-4149-A8C0-24E42BF9CA54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7B709BD6-B738-486D-BD03-6EFC2189D674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2800" b="1" i="1" dirty="0" err="1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зауважте</a:t>
          </a:r>
          <a:r>
            <a:rPr lang="ru-RU" sz="28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рівень</a:t>
          </a:r>
          <a:r>
            <a:rPr lang="ru-RU" sz="28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</a:t>
          </a:r>
          <a:r>
            <a:rPr lang="ru-RU" sz="28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якість</a:t>
          </a:r>
          <a:r>
            <a:rPr lang="ru-RU" sz="28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виконання</a:t>
          </a:r>
          <a:r>
            <a:rPr lang="ru-RU" sz="28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заходів</a:t>
          </a:r>
          <a:endParaRPr lang="ru-RU" sz="2800" b="1" i="1" dirty="0">
            <a:solidFill>
              <a:schemeClr val="accent4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04014C-2B40-496E-AA9F-72C47244DF0F}" type="parTrans" cxnId="{8F61C983-93F7-4F71-8054-174D366B3FDB}">
      <dgm:prSet/>
      <dgm:spPr/>
      <dgm:t>
        <a:bodyPr/>
        <a:lstStyle/>
        <a:p>
          <a:endParaRPr lang="ru-RU"/>
        </a:p>
      </dgm:t>
    </dgm:pt>
    <dgm:pt modelId="{35C3FC29-FCA7-4AB3-940F-3CC8AB6A544B}" type="sibTrans" cxnId="{8F61C983-93F7-4F71-8054-174D366B3FDB}">
      <dgm:prSet/>
      <dgm:spPr>
        <a:solidFill>
          <a:schemeClr val="accent3">
            <a:lumMod val="75000"/>
            <a:alpha val="90000"/>
          </a:schemeClr>
        </a:solidFill>
      </dgm:spPr>
      <dgm:t>
        <a:bodyPr/>
        <a:lstStyle/>
        <a:p>
          <a:endParaRPr lang="ru-RU">
            <a:solidFill>
              <a:srgbClr val="FF0000"/>
            </a:solidFill>
          </a:endParaRPr>
        </a:p>
      </dgm:t>
    </dgm:pt>
    <dgm:pt modelId="{BB02323D-C35D-4CA7-9B44-2046FB6B3260}">
      <dgm:prSet custT="1"/>
      <dgm:spPr>
        <a:solidFill>
          <a:srgbClr val="CCCCFF"/>
        </a:solidFill>
      </dgm:spPr>
      <dgm:t>
        <a:bodyPr/>
        <a:lstStyle/>
        <a:p>
          <a:r>
            <a:rPr lang="ru-RU" sz="2800" b="1" i="1" dirty="0" err="1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оцініть</a:t>
          </a:r>
          <a:r>
            <a:rPr lang="ru-RU" sz="28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роботу </a:t>
          </a:r>
          <a:r>
            <a:rPr lang="ru-RU" sz="2800" b="1" i="1" dirty="0" err="1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педагогічних</a:t>
          </a:r>
          <a:r>
            <a:rPr lang="ru-RU" sz="28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працівників</a:t>
          </a:r>
          <a:endParaRPr lang="ru-RU" sz="2800" b="1" i="1" dirty="0">
            <a:solidFill>
              <a:schemeClr val="accent4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A55535-FD7D-4305-86D7-257FA6A69C01}" type="parTrans" cxnId="{A73CFE14-4662-4869-BC28-20DF472822CF}">
      <dgm:prSet/>
      <dgm:spPr/>
      <dgm:t>
        <a:bodyPr/>
        <a:lstStyle/>
        <a:p>
          <a:endParaRPr lang="ru-RU"/>
        </a:p>
      </dgm:t>
    </dgm:pt>
    <dgm:pt modelId="{A35FE161-74A1-4DD0-8298-816FF73D3B7D}" type="sibTrans" cxnId="{A73CFE14-4662-4869-BC28-20DF472822CF}">
      <dgm:prSet/>
      <dgm:spPr>
        <a:solidFill>
          <a:schemeClr val="accent3">
            <a:lumMod val="75000"/>
            <a:alpha val="90000"/>
          </a:schemeClr>
        </a:solidFill>
      </dgm:spPr>
      <dgm:t>
        <a:bodyPr/>
        <a:lstStyle/>
        <a:p>
          <a:endParaRPr lang="ru-RU"/>
        </a:p>
      </dgm:t>
    </dgm:pt>
    <dgm:pt modelId="{913D04D2-2C9E-495B-A14E-01AD835F053C}">
      <dgm:prSet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ru-RU" sz="2800" b="1" i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проаналізуйте</a:t>
          </a:r>
          <a:r>
            <a:rPr lang="ru-RU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дії</a:t>
          </a:r>
          <a:r>
            <a:rPr lang="ru-RU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дітей</a:t>
          </a:r>
          <a:r>
            <a:rPr lang="ru-RU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та участь </a:t>
          </a:r>
          <a:r>
            <a:rPr lang="ru-RU" sz="2800" b="1" i="1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батьків</a:t>
          </a:r>
          <a:r>
            <a:rPr lang="ru-RU" sz="28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3EF7C4CB-0AF4-41BE-97AC-15721F930E34}" type="parTrans" cxnId="{AB6E5B93-43DE-40FF-92C4-EF0832537F8C}">
      <dgm:prSet/>
      <dgm:spPr/>
      <dgm:t>
        <a:bodyPr/>
        <a:lstStyle/>
        <a:p>
          <a:endParaRPr lang="ru-RU"/>
        </a:p>
      </dgm:t>
    </dgm:pt>
    <dgm:pt modelId="{4C6D60FA-6440-4BA7-A608-F88006C70896}" type="sibTrans" cxnId="{AB6E5B93-43DE-40FF-92C4-EF0832537F8C}">
      <dgm:prSet/>
      <dgm:spPr/>
      <dgm:t>
        <a:bodyPr/>
        <a:lstStyle/>
        <a:p>
          <a:endParaRPr lang="ru-RU"/>
        </a:p>
      </dgm:t>
    </dgm:pt>
    <dgm:pt modelId="{683CCD93-C587-41F7-968E-605D6DD6A462}" type="pres">
      <dgm:prSet presAssocID="{761EA0DE-5CC9-4149-A8C0-24E42BF9CA54}" presName="outerComposite" presStyleCnt="0">
        <dgm:presLayoutVars>
          <dgm:chMax val="5"/>
          <dgm:dir/>
          <dgm:resizeHandles val="exact"/>
        </dgm:presLayoutVars>
      </dgm:prSet>
      <dgm:spPr/>
    </dgm:pt>
    <dgm:pt modelId="{9BC22750-4862-416A-A350-202257141B63}" type="pres">
      <dgm:prSet presAssocID="{761EA0DE-5CC9-4149-A8C0-24E42BF9CA54}" presName="dummyMaxCanvas" presStyleCnt="0">
        <dgm:presLayoutVars/>
      </dgm:prSet>
      <dgm:spPr/>
    </dgm:pt>
    <dgm:pt modelId="{C72311E8-73D3-437F-8E54-682468DD56F3}" type="pres">
      <dgm:prSet presAssocID="{761EA0DE-5CC9-4149-A8C0-24E42BF9CA54}" presName="ThreeNodes_1" presStyleLbl="node1" presStyleIdx="0" presStyleCnt="3">
        <dgm:presLayoutVars>
          <dgm:bulletEnabled val="1"/>
        </dgm:presLayoutVars>
      </dgm:prSet>
      <dgm:spPr/>
    </dgm:pt>
    <dgm:pt modelId="{58CD67CC-EB9F-44F1-9478-6FB872C1C48B}" type="pres">
      <dgm:prSet presAssocID="{761EA0DE-5CC9-4149-A8C0-24E42BF9CA54}" presName="ThreeNodes_2" presStyleLbl="node1" presStyleIdx="1" presStyleCnt="3">
        <dgm:presLayoutVars>
          <dgm:bulletEnabled val="1"/>
        </dgm:presLayoutVars>
      </dgm:prSet>
      <dgm:spPr/>
    </dgm:pt>
    <dgm:pt modelId="{4F04459A-2ADF-4FDE-90C0-CB4A91F51062}" type="pres">
      <dgm:prSet presAssocID="{761EA0DE-5CC9-4149-A8C0-24E42BF9CA54}" presName="ThreeNodes_3" presStyleLbl="node1" presStyleIdx="2" presStyleCnt="3">
        <dgm:presLayoutVars>
          <dgm:bulletEnabled val="1"/>
        </dgm:presLayoutVars>
      </dgm:prSet>
      <dgm:spPr/>
    </dgm:pt>
    <dgm:pt modelId="{517D99A8-A513-478B-A6A7-027C2A153629}" type="pres">
      <dgm:prSet presAssocID="{761EA0DE-5CC9-4149-A8C0-24E42BF9CA54}" presName="ThreeConn_1-2" presStyleLbl="fgAccFollowNode1" presStyleIdx="0" presStyleCnt="2">
        <dgm:presLayoutVars>
          <dgm:bulletEnabled val="1"/>
        </dgm:presLayoutVars>
      </dgm:prSet>
      <dgm:spPr/>
    </dgm:pt>
    <dgm:pt modelId="{0E3A4109-416C-4034-91FA-0B36DBD0B584}" type="pres">
      <dgm:prSet presAssocID="{761EA0DE-5CC9-4149-A8C0-24E42BF9CA54}" presName="ThreeConn_2-3" presStyleLbl="fgAccFollowNode1" presStyleIdx="1" presStyleCnt="2">
        <dgm:presLayoutVars>
          <dgm:bulletEnabled val="1"/>
        </dgm:presLayoutVars>
      </dgm:prSet>
      <dgm:spPr/>
    </dgm:pt>
    <dgm:pt modelId="{86C514FB-5E6F-4925-BB0A-B757AF29A6A0}" type="pres">
      <dgm:prSet presAssocID="{761EA0DE-5CC9-4149-A8C0-24E42BF9CA54}" presName="ThreeNodes_1_text" presStyleLbl="node1" presStyleIdx="2" presStyleCnt="3">
        <dgm:presLayoutVars>
          <dgm:bulletEnabled val="1"/>
        </dgm:presLayoutVars>
      </dgm:prSet>
      <dgm:spPr/>
    </dgm:pt>
    <dgm:pt modelId="{14CFE43A-69F9-4149-A0C4-DDF876DE6780}" type="pres">
      <dgm:prSet presAssocID="{761EA0DE-5CC9-4149-A8C0-24E42BF9CA54}" presName="ThreeNodes_2_text" presStyleLbl="node1" presStyleIdx="2" presStyleCnt="3">
        <dgm:presLayoutVars>
          <dgm:bulletEnabled val="1"/>
        </dgm:presLayoutVars>
      </dgm:prSet>
      <dgm:spPr/>
    </dgm:pt>
    <dgm:pt modelId="{BE55A964-46FE-4000-A132-7CAC58A75E1F}" type="pres">
      <dgm:prSet presAssocID="{761EA0DE-5CC9-4149-A8C0-24E42BF9CA54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CC337302-6943-427E-AE94-BFC3F25A0629}" type="presOf" srcId="{BB02323D-C35D-4CA7-9B44-2046FB6B3260}" destId="{14CFE43A-69F9-4149-A0C4-DDF876DE6780}" srcOrd="1" destOrd="0" presId="urn:microsoft.com/office/officeart/2005/8/layout/vProcess5"/>
    <dgm:cxn modelId="{E546D703-B413-4BE5-B18D-E8320F190A5E}" type="presOf" srcId="{913D04D2-2C9E-495B-A14E-01AD835F053C}" destId="{4F04459A-2ADF-4FDE-90C0-CB4A91F51062}" srcOrd="0" destOrd="0" presId="urn:microsoft.com/office/officeart/2005/8/layout/vProcess5"/>
    <dgm:cxn modelId="{D6C68912-9FD4-472A-BC9E-7606727AB90D}" type="presOf" srcId="{7B709BD6-B738-486D-BD03-6EFC2189D674}" destId="{C72311E8-73D3-437F-8E54-682468DD56F3}" srcOrd="0" destOrd="0" presId="urn:microsoft.com/office/officeart/2005/8/layout/vProcess5"/>
    <dgm:cxn modelId="{A73CFE14-4662-4869-BC28-20DF472822CF}" srcId="{761EA0DE-5CC9-4149-A8C0-24E42BF9CA54}" destId="{BB02323D-C35D-4CA7-9B44-2046FB6B3260}" srcOrd="1" destOrd="0" parTransId="{1FA55535-FD7D-4305-86D7-257FA6A69C01}" sibTransId="{A35FE161-74A1-4DD0-8298-816FF73D3B7D}"/>
    <dgm:cxn modelId="{3FCDA320-D5E3-45DE-8881-61EC179D1888}" type="presOf" srcId="{A35FE161-74A1-4DD0-8298-816FF73D3B7D}" destId="{0E3A4109-416C-4034-91FA-0B36DBD0B584}" srcOrd="0" destOrd="0" presId="urn:microsoft.com/office/officeart/2005/8/layout/vProcess5"/>
    <dgm:cxn modelId="{64F00536-5586-438C-80E8-E39E1A2481FC}" type="presOf" srcId="{913D04D2-2C9E-495B-A14E-01AD835F053C}" destId="{BE55A964-46FE-4000-A132-7CAC58A75E1F}" srcOrd="1" destOrd="0" presId="urn:microsoft.com/office/officeart/2005/8/layout/vProcess5"/>
    <dgm:cxn modelId="{54A3AB3F-D5A3-4617-A2C0-3D9B778C0B78}" type="presOf" srcId="{7B709BD6-B738-486D-BD03-6EFC2189D674}" destId="{86C514FB-5E6F-4925-BB0A-B757AF29A6A0}" srcOrd="1" destOrd="0" presId="urn:microsoft.com/office/officeart/2005/8/layout/vProcess5"/>
    <dgm:cxn modelId="{8F61C983-93F7-4F71-8054-174D366B3FDB}" srcId="{761EA0DE-5CC9-4149-A8C0-24E42BF9CA54}" destId="{7B709BD6-B738-486D-BD03-6EFC2189D674}" srcOrd="0" destOrd="0" parTransId="{5104014C-2B40-496E-AA9F-72C47244DF0F}" sibTransId="{35C3FC29-FCA7-4AB3-940F-3CC8AB6A544B}"/>
    <dgm:cxn modelId="{5A269492-4DD5-4803-8F93-A59B8EC7F292}" type="presOf" srcId="{761EA0DE-5CC9-4149-A8C0-24E42BF9CA54}" destId="{683CCD93-C587-41F7-968E-605D6DD6A462}" srcOrd="0" destOrd="0" presId="urn:microsoft.com/office/officeart/2005/8/layout/vProcess5"/>
    <dgm:cxn modelId="{AB6E5B93-43DE-40FF-92C4-EF0832537F8C}" srcId="{761EA0DE-5CC9-4149-A8C0-24E42BF9CA54}" destId="{913D04D2-2C9E-495B-A14E-01AD835F053C}" srcOrd="2" destOrd="0" parTransId="{3EF7C4CB-0AF4-41BE-97AC-15721F930E34}" sibTransId="{4C6D60FA-6440-4BA7-A608-F88006C70896}"/>
    <dgm:cxn modelId="{4EE7FAAA-C6A1-44DE-9B0B-6F72696A4087}" type="presOf" srcId="{BB02323D-C35D-4CA7-9B44-2046FB6B3260}" destId="{58CD67CC-EB9F-44F1-9478-6FB872C1C48B}" srcOrd="0" destOrd="0" presId="urn:microsoft.com/office/officeart/2005/8/layout/vProcess5"/>
    <dgm:cxn modelId="{5FB9D1F9-1A54-440B-A344-391E678FF826}" type="presOf" srcId="{35C3FC29-FCA7-4AB3-940F-3CC8AB6A544B}" destId="{517D99A8-A513-478B-A6A7-027C2A153629}" srcOrd="0" destOrd="0" presId="urn:microsoft.com/office/officeart/2005/8/layout/vProcess5"/>
    <dgm:cxn modelId="{38EEE82C-915A-4F8B-B154-EBB5C5B4BA51}" type="presParOf" srcId="{683CCD93-C587-41F7-968E-605D6DD6A462}" destId="{9BC22750-4862-416A-A350-202257141B63}" srcOrd="0" destOrd="0" presId="urn:microsoft.com/office/officeart/2005/8/layout/vProcess5"/>
    <dgm:cxn modelId="{25219C5A-66AB-4B9D-9485-B58D83007CB7}" type="presParOf" srcId="{683CCD93-C587-41F7-968E-605D6DD6A462}" destId="{C72311E8-73D3-437F-8E54-682468DD56F3}" srcOrd="1" destOrd="0" presId="urn:microsoft.com/office/officeart/2005/8/layout/vProcess5"/>
    <dgm:cxn modelId="{9115EE46-8D2E-4772-8229-EB81BE23D2F5}" type="presParOf" srcId="{683CCD93-C587-41F7-968E-605D6DD6A462}" destId="{58CD67CC-EB9F-44F1-9478-6FB872C1C48B}" srcOrd="2" destOrd="0" presId="urn:microsoft.com/office/officeart/2005/8/layout/vProcess5"/>
    <dgm:cxn modelId="{BCE01EAC-B60A-493E-B5C1-68E1CE0BFCC7}" type="presParOf" srcId="{683CCD93-C587-41F7-968E-605D6DD6A462}" destId="{4F04459A-2ADF-4FDE-90C0-CB4A91F51062}" srcOrd="3" destOrd="0" presId="urn:microsoft.com/office/officeart/2005/8/layout/vProcess5"/>
    <dgm:cxn modelId="{801C164F-F2B4-4FCF-9A67-7A10DFA4C254}" type="presParOf" srcId="{683CCD93-C587-41F7-968E-605D6DD6A462}" destId="{517D99A8-A513-478B-A6A7-027C2A153629}" srcOrd="4" destOrd="0" presId="urn:microsoft.com/office/officeart/2005/8/layout/vProcess5"/>
    <dgm:cxn modelId="{D2ECA506-7697-413E-BDAB-FD212219DB4D}" type="presParOf" srcId="{683CCD93-C587-41F7-968E-605D6DD6A462}" destId="{0E3A4109-416C-4034-91FA-0B36DBD0B584}" srcOrd="5" destOrd="0" presId="urn:microsoft.com/office/officeart/2005/8/layout/vProcess5"/>
    <dgm:cxn modelId="{0A9DE142-89D0-4933-B4BD-923FB49A37A8}" type="presParOf" srcId="{683CCD93-C587-41F7-968E-605D6DD6A462}" destId="{86C514FB-5E6F-4925-BB0A-B757AF29A6A0}" srcOrd="6" destOrd="0" presId="urn:microsoft.com/office/officeart/2005/8/layout/vProcess5"/>
    <dgm:cxn modelId="{648B9620-B828-41BC-91DF-931391B0B128}" type="presParOf" srcId="{683CCD93-C587-41F7-968E-605D6DD6A462}" destId="{14CFE43A-69F9-4149-A0C4-DDF876DE6780}" srcOrd="7" destOrd="0" presId="urn:microsoft.com/office/officeart/2005/8/layout/vProcess5"/>
    <dgm:cxn modelId="{16C87F7D-E0D5-4710-A0EE-68D918CC73BB}" type="presParOf" srcId="{683CCD93-C587-41F7-968E-605D6DD6A462}" destId="{BE55A964-46FE-4000-A132-7CAC58A75E1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EFF66A-A967-4DCD-AA6A-681A579F0319}">
      <dsp:nvSpPr>
        <dsp:cNvPr id="0" name=""/>
        <dsp:cNvSpPr/>
      </dsp:nvSpPr>
      <dsp:spPr>
        <a:xfrm>
          <a:off x="0" y="16040"/>
          <a:ext cx="8034688" cy="165200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b="1" kern="1200"/>
            <a:t>З педагогами</a:t>
          </a:r>
          <a:endParaRPr lang="ru-RU" sz="17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400" b="0" kern="1200" dirty="0"/>
            <a:t>Будується на вивченні нормативно-правових документів, локальних актів, наказів по установі, інструкцій з техніки безпеки,посадових інструкцій та забезпечення виконання цих інструкцій, методичні рекомендації.</a:t>
          </a:r>
          <a:endParaRPr lang="ru-RU" sz="1400" b="0" kern="1200" dirty="0"/>
        </a:p>
      </dsp:txBody>
      <dsp:txXfrm>
        <a:off x="1772137" y="16040"/>
        <a:ext cx="6262550" cy="1652003"/>
      </dsp:txXfrm>
    </dsp:sp>
    <dsp:sp modelId="{6BE5C17E-3404-45B8-AC61-F65A92D7CB3F}">
      <dsp:nvSpPr>
        <dsp:cNvPr id="0" name=""/>
        <dsp:cNvSpPr/>
      </dsp:nvSpPr>
      <dsp:spPr>
        <a:xfrm>
          <a:off x="165200" y="165200"/>
          <a:ext cx="1606937" cy="132160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21B2B4-6799-4D53-B700-CE1E7FC14BE7}">
      <dsp:nvSpPr>
        <dsp:cNvPr id="0" name=""/>
        <dsp:cNvSpPr/>
      </dsp:nvSpPr>
      <dsp:spPr>
        <a:xfrm>
          <a:off x="0" y="1817204"/>
          <a:ext cx="8034688" cy="1652003"/>
        </a:xfrm>
        <a:prstGeom prst="roundRect">
          <a:avLst>
            <a:gd name="adj" fmla="val 10000"/>
          </a:avLst>
        </a:prstGeom>
        <a:solidFill>
          <a:schemeClr val="accent3">
            <a:hueOff val="-6901799"/>
            <a:satOff val="-18192"/>
            <a:lumOff val="-4706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700" b="1" kern="1200"/>
            <a:t>З батьками</a:t>
          </a:r>
          <a:endParaRPr lang="ru-RU" sz="17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600" kern="1200" dirty="0"/>
            <a:t>Носить профілактичну спрямованість і  може здійснюватися у вигляді консультацій, пам'яток, проектної діяльності відповідно до реалізації розділу програми з БЖ. </a:t>
          </a:r>
          <a:endParaRPr lang="ru-RU" sz="1600" kern="1200" dirty="0"/>
        </a:p>
      </dsp:txBody>
      <dsp:txXfrm>
        <a:off x="1772137" y="1817204"/>
        <a:ext cx="6262550" cy="1652003"/>
      </dsp:txXfrm>
    </dsp:sp>
    <dsp:sp modelId="{8E2AA889-7978-4843-A324-42AF8B6D54F9}">
      <dsp:nvSpPr>
        <dsp:cNvPr id="0" name=""/>
        <dsp:cNvSpPr/>
      </dsp:nvSpPr>
      <dsp:spPr>
        <a:xfrm>
          <a:off x="165200" y="1982404"/>
          <a:ext cx="1606937" cy="132160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E22BEA-A2E8-43D0-8B80-34C12A184921}">
      <dsp:nvSpPr>
        <dsp:cNvPr id="0" name=""/>
        <dsp:cNvSpPr/>
      </dsp:nvSpPr>
      <dsp:spPr>
        <a:xfrm>
          <a:off x="0" y="3634408"/>
          <a:ext cx="8034688" cy="1652003"/>
        </a:xfrm>
        <a:prstGeom prst="roundRect">
          <a:avLst>
            <a:gd name="adj" fmla="val 10000"/>
          </a:avLst>
        </a:prstGeom>
        <a:solidFill>
          <a:schemeClr val="accent3">
            <a:hueOff val="-13803598"/>
            <a:satOff val="-36385"/>
            <a:lumOff val="-9412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900" b="1" kern="1200"/>
            <a:t>З дітьми</a:t>
          </a:r>
          <a:endParaRPr lang="ru-RU" sz="1900" b="1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500" kern="1200" dirty="0"/>
            <a:t>Включає в себе формування у дітей знань про небезпечні та шкідливі фактори, надзвичайні ситуації  та виховання навичок адекватної поведінки в різних неординарних ситуаціях.</a:t>
          </a:r>
          <a:endParaRPr lang="ru-RU" sz="1500" kern="1200" dirty="0"/>
        </a:p>
      </dsp:txBody>
      <dsp:txXfrm>
        <a:off x="1772137" y="3634408"/>
        <a:ext cx="6262550" cy="1652003"/>
      </dsp:txXfrm>
    </dsp:sp>
    <dsp:sp modelId="{667E4913-7E70-4F06-B014-BEA5EA9E6C52}">
      <dsp:nvSpPr>
        <dsp:cNvPr id="0" name=""/>
        <dsp:cNvSpPr/>
      </dsp:nvSpPr>
      <dsp:spPr>
        <a:xfrm>
          <a:off x="165200" y="3799608"/>
          <a:ext cx="1606937" cy="132160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C79208-C186-4261-89CF-F0990DFC1660}">
      <dsp:nvSpPr>
        <dsp:cNvPr id="0" name=""/>
        <dsp:cNvSpPr/>
      </dsp:nvSpPr>
      <dsp:spPr>
        <a:xfrm>
          <a:off x="0" y="0"/>
          <a:ext cx="3869754" cy="5715020"/>
        </a:xfrm>
        <a:prstGeom prst="triangl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9D3D41-6C10-4500-9E18-C77EAA8607AA}">
      <dsp:nvSpPr>
        <dsp:cNvPr id="0" name=""/>
        <dsp:cNvSpPr/>
      </dsp:nvSpPr>
      <dsp:spPr>
        <a:xfrm>
          <a:off x="1727714" y="643933"/>
          <a:ext cx="6392066" cy="1015755"/>
        </a:xfrm>
        <a:prstGeom prst="round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системності </a:t>
          </a:r>
          <a:r>
            <a:rPr lang="uk-UA" sz="18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(робота з безпеки життєдіяльності проводиться систематично протягом року відповідно до віку і можливостей дітей)</a:t>
          </a:r>
          <a:endParaRPr lang="ru-RU" sz="1800" kern="1200" dirty="0"/>
        </a:p>
      </dsp:txBody>
      <dsp:txXfrm>
        <a:off x="1777299" y="693518"/>
        <a:ext cx="6292896" cy="916585"/>
      </dsp:txXfrm>
    </dsp:sp>
    <dsp:sp modelId="{4D07F084-7906-475F-AD70-931AF9A7BFC7}">
      <dsp:nvSpPr>
        <dsp:cNvPr id="0" name=""/>
        <dsp:cNvSpPr/>
      </dsp:nvSpPr>
      <dsp:spPr>
        <a:xfrm>
          <a:off x="1727714" y="1786658"/>
          <a:ext cx="6392066" cy="1015755"/>
        </a:xfrm>
        <a:prstGeom prst="roundRect">
          <a:avLst/>
        </a:prstGeom>
        <a:solidFill>
          <a:srgbClr val="CCCCFF">
            <a:alpha val="89804"/>
          </a:srgbClr>
        </a:solidFill>
        <a:ln w="55000" cap="flat" cmpd="thickThin" algn="ctr">
          <a:solidFill>
            <a:schemeClr val="accent3">
              <a:hueOff val="-4601200"/>
              <a:satOff val="-12128"/>
              <a:lumOff val="-31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інтеграції</a:t>
          </a: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  </a:t>
          </a:r>
          <a:r>
            <a:rPr lang="uk-UA" sz="18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(тему безпеки   інтегруємо з іншими, пропонуємо дітям застосовувати свої знання правил безпеки у різних видах діяльності: образотворчій, театралізованій, ігровій, фізичній  трудовій)</a:t>
          </a:r>
        </a:p>
      </dsp:txBody>
      <dsp:txXfrm>
        <a:off x="1777299" y="1836243"/>
        <a:ext cx="6292896" cy="916585"/>
      </dsp:txXfrm>
    </dsp:sp>
    <dsp:sp modelId="{75A1E86D-0BC5-41B2-8F3C-0629D42ABF26}">
      <dsp:nvSpPr>
        <dsp:cNvPr id="0" name=""/>
        <dsp:cNvSpPr/>
      </dsp:nvSpPr>
      <dsp:spPr>
        <a:xfrm>
          <a:off x="1727714" y="2929383"/>
          <a:ext cx="6392066" cy="1015755"/>
        </a:xfrm>
        <a:prstGeom prst="round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55000" cap="flat" cmpd="thickThin" algn="ctr">
          <a:solidFill>
            <a:schemeClr val="accent3">
              <a:hueOff val="-9202399"/>
              <a:satOff val="-24257"/>
              <a:lumOff val="-62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взаємодії з сім’єю</a:t>
          </a:r>
          <a:r>
            <a:rPr lang="uk-UA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uk-UA" sz="18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(безпека дитини – спільне завдання педагогів та батьків. Батьки повинні стати активними  учасниками формування  у дітей позитивного, безпечного досвіду життєдіяльності)</a:t>
          </a:r>
        </a:p>
      </dsp:txBody>
      <dsp:txXfrm>
        <a:off x="1777299" y="2978968"/>
        <a:ext cx="6292896" cy="916585"/>
      </dsp:txXfrm>
    </dsp:sp>
    <dsp:sp modelId="{8206BB01-8632-47B7-9CB9-FAC8995F5217}">
      <dsp:nvSpPr>
        <dsp:cNvPr id="0" name=""/>
        <dsp:cNvSpPr/>
      </dsp:nvSpPr>
      <dsp:spPr>
        <a:xfrm>
          <a:off x="1727714" y="4072108"/>
          <a:ext cx="6392066" cy="1015755"/>
        </a:xfrm>
        <a:prstGeom prst="roundRect">
          <a:avLst/>
        </a:prstGeom>
        <a:solidFill>
          <a:schemeClr val="accent4">
            <a:lumMod val="40000"/>
            <a:lumOff val="60000"/>
            <a:alpha val="90000"/>
          </a:schemeClr>
        </a:solidFill>
        <a:ln w="55000" cap="flat" cmpd="thickThin" algn="ctr">
          <a:solidFill>
            <a:schemeClr val="accent3">
              <a:hueOff val="-13803598"/>
              <a:satOff val="-36385"/>
              <a:lumOff val="-94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u="sng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урахування умов проживання</a:t>
          </a:r>
          <a:r>
            <a:rPr lang="uk-UA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 </a:t>
          </a:r>
          <a:r>
            <a:rPr lang="uk-UA" sz="2000" i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(від умов проживання залежить і розуміння дітей джерела небезпеки)</a:t>
          </a:r>
          <a:endParaRPr lang="ru-RU" sz="20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77299" y="4121693"/>
        <a:ext cx="6292896" cy="9165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7ABB18-C728-4D1C-8A01-928939B6258F}">
      <dsp:nvSpPr>
        <dsp:cNvPr id="0" name=""/>
        <dsp:cNvSpPr/>
      </dsp:nvSpPr>
      <dsp:spPr>
        <a:xfrm>
          <a:off x="0" y="263312"/>
          <a:ext cx="7467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379DAE-C198-40ED-9097-0FD36B64ABAE}">
      <dsp:nvSpPr>
        <dsp:cNvPr id="0" name=""/>
        <dsp:cNvSpPr/>
      </dsp:nvSpPr>
      <dsp:spPr>
        <a:xfrm>
          <a:off x="373380" y="12392"/>
          <a:ext cx="5227320" cy="501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/>
            <a:t>пожежна безпека</a:t>
          </a:r>
          <a:endParaRPr lang="ru-RU" sz="2000" b="1" kern="1200" dirty="0"/>
        </a:p>
      </dsp:txBody>
      <dsp:txXfrm>
        <a:off x="397878" y="36890"/>
        <a:ext cx="5178324" cy="452844"/>
      </dsp:txXfrm>
    </dsp:sp>
    <dsp:sp modelId="{F525FD6F-8C03-49D6-A8FA-8AED3B362F98}">
      <dsp:nvSpPr>
        <dsp:cNvPr id="0" name=""/>
        <dsp:cNvSpPr/>
      </dsp:nvSpPr>
      <dsp:spPr>
        <a:xfrm>
          <a:off x="0" y="1034432"/>
          <a:ext cx="7467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1588616"/>
              <a:satOff val="3250"/>
              <a:lumOff val="12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E99092-7872-432C-8DF9-C6622A29FE60}">
      <dsp:nvSpPr>
        <dsp:cNvPr id="0" name=""/>
        <dsp:cNvSpPr/>
      </dsp:nvSpPr>
      <dsp:spPr>
        <a:xfrm>
          <a:off x="373380" y="783512"/>
          <a:ext cx="5227320" cy="501840"/>
        </a:xfrm>
        <a:prstGeom prst="roundRect">
          <a:avLst/>
        </a:prstGeom>
        <a:solidFill>
          <a:schemeClr val="accent2">
            <a:hueOff val="1588616"/>
            <a:satOff val="3250"/>
            <a:lumOff val="1242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/>
            <a:t>правила дорожнього руху</a:t>
          </a:r>
          <a:endParaRPr lang="ru-RU" sz="2000" b="1" kern="1200" dirty="0"/>
        </a:p>
      </dsp:txBody>
      <dsp:txXfrm>
        <a:off x="397878" y="808010"/>
        <a:ext cx="5178324" cy="452844"/>
      </dsp:txXfrm>
    </dsp:sp>
    <dsp:sp modelId="{B3E480E3-AFC9-4DFE-8D76-33701EB938F8}">
      <dsp:nvSpPr>
        <dsp:cNvPr id="0" name=""/>
        <dsp:cNvSpPr/>
      </dsp:nvSpPr>
      <dsp:spPr>
        <a:xfrm>
          <a:off x="0" y="1805552"/>
          <a:ext cx="7467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3177232"/>
              <a:satOff val="6500"/>
              <a:lumOff val="24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BE96CB-5931-49A8-81E2-676126059AEF}">
      <dsp:nvSpPr>
        <dsp:cNvPr id="0" name=""/>
        <dsp:cNvSpPr/>
      </dsp:nvSpPr>
      <dsp:spPr>
        <a:xfrm>
          <a:off x="373380" y="1554632"/>
          <a:ext cx="5227320" cy="501840"/>
        </a:xfrm>
        <a:prstGeom prst="roundRect">
          <a:avLst/>
        </a:prstGeom>
        <a:solidFill>
          <a:schemeClr val="accent2">
            <a:hueOff val="3177232"/>
            <a:satOff val="6500"/>
            <a:lumOff val="2484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/>
            <a:t>безпека в побуті</a:t>
          </a:r>
          <a:endParaRPr lang="ru-RU" sz="2000" b="1" kern="1200"/>
        </a:p>
      </dsp:txBody>
      <dsp:txXfrm>
        <a:off x="397878" y="1579130"/>
        <a:ext cx="5178324" cy="452844"/>
      </dsp:txXfrm>
    </dsp:sp>
    <dsp:sp modelId="{6630902A-C9BE-4D9B-93D2-8C82620EACC4}">
      <dsp:nvSpPr>
        <dsp:cNvPr id="0" name=""/>
        <dsp:cNvSpPr/>
      </dsp:nvSpPr>
      <dsp:spPr>
        <a:xfrm>
          <a:off x="0" y="2576672"/>
          <a:ext cx="7467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4765848"/>
              <a:satOff val="9751"/>
              <a:lumOff val="372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202FAB-17EB-49E8-BE33-771F2188D8E5}">
      <dsp:nvSpPr>
        <dsp:cNvPr id="0" name=""/>
        <dsp:cNvSpPr/>
      </dsp:nvSpPr>
      <dsp:spPr>
        <a:xfrm>
          <a:off x="373380" y="2325752"/>
          <a:ext cx="5227320" cy="501840"/>
        </a:xfrm>
        <a:prstGeom prst="roundRect">
          <a:avLst/>
        </a:prstGeom>
        <a:solidFill>
          <a:schemeClr val="accent2">
            <a:hueOff val="4765848"/>
            <a:satOff val="9751"/>
            <a:lumOff val="372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/>
            <a:t>безпека в природі</a:t>
          </a:r>
          <a:endParaRPr lang="ru-RU" sz="2000" b="1" kern="1200" dirty="0"/>
        </a:p>
      </dsp:txBody>
      <dsp:txXfrm>
        <a:off x="397878" y="2350250"/>
        <a:ext cx="5178324" cy="452844"/>
      </dsp:txXfrm>
    </dsp:sp>
    <dsp:sp modelId="{679ED9E6-1BEF-4E27-ADB1-0682A016DF9D}">
      <dsp:nvSpPr>
        <dsp:cNvPr id="0" name=""/>
        <dsp:cNvSpPr/>
      </dsp:nvSpPr>
      <dsp:spPr>
        <a:xfrm>
          <a:off x="0" y="3347792"/>
          <a:ext cx="7467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6354464"/>
              <a:satOff val="13001"/>
              <a:lumOff val="49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BB79BB-C5C1-4598-8459-5C4987E43928}">
      <dsp:nvSpPr>
        <dsp:cNvPr id="0" name=""/>
        <dsp:cNvSpPr/>
      </dsp:nvSpPr>
      <dsp:spPr>
        <a:xfrm>
          <a:off x="373380" y="3096872"/>
          <a:ext cx="5227320" cy="501840"/>
        </a:xfrm>
        <a:prstGeom prst="roundRect">
          <a:avLst/>
        </a:prstGeom>
        <a:solidFill>
          <a:schemeClr val="accent2">
            <a:hueOff val="6354464"/>
            <a:satOff val="13001"/>
            <a:lumOff val="4967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/>
            <a:t>здоров’я та хвороби</a:t>
          </a:r>
          <a:endParaRPr lang="ru-RU" sz="2000" b="1" kern="1200" dirty="0"/>
        </a:p>
      </dsp:txBody>
      <dsp:txXfrm>
        <a:off x="397878" y="3121370"/>
        <a:ext cx="5178324" cy="452844"/>
      </dsp:txXfrm>
    </dsp:sp>
    <dsp:sp modelId="{C46D8136-C778-400B-8562-AA879CACAAA5}">
      <dsp:nvSpPr>
        <dsp:cNvPr id="0" name=""/>
        <dsp:cNvSpPr/>
      </dsp:nvSpPr>
      <dsp:spPr>
        <a:xfrm>
          <a:off x="0" y="4118912"/>
          <a:ext cx="7467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7943080"/>
              <a:satOff val="16251"/>
              <a:lumOff val="620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A0E6B8-E010-4E38-92F1-233F749C34F7}">
      <dsp:nvSpPr>
        <dsp:cNvPr id="0" name=""/>
        <dsp:cNvSpPr/>
      </dsp:nvSpPr>
      <dsp:spPr>
        <a:xfrm>
          <a:off x="373380" y="3867992"/>
          <a:ext cx="5227320" cy="501840"/>
        </a:xfrm>
        <a:prstGeom prst="roundRect">
          <a:avLst/>
        </a:prstGeom>
        <a:solidFill>
          <a:schemeClr val="accent2">
            <a:hueOff val="7943080"/>
            <a:satOff val="16251"/>
            <a:lumOff val="6209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/>
            <a:t>поведінка з незнайомими людьми</a:t>
          </a:r>
          <a:endParaRPr lang="ru-RU" sz="2000" b="1" kern="1200" dirty="0"/>
        </a:p>
      </dsp:txBody>
      <dsp:txXfrm>
        <a:off x="397878" y="3892490"/>
        <a:ext cx="5178324" cy="452844"/>
      </dsp:txXfrm>
    </dsp:sp>
    <dsp:sp modelId="{BBA41130-8438-413B-9938-579BF8511F91}">
      <dsp:nvSpPr>
        <dsp:cNvPr id="0" name=""/>
        <dsp:cNvSpPr/>
      </dsp:nvSpPr>
      <dsp:spPr>
        <a:xfrm>
          <a:off x="0" y="4890032"/>
          <a:ext cx="746760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hueOff val="9531695"/>
              <a:satOff val="19501"/>
              <a:lumOff val="745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077D3B-001A-4F32-B2E9-80BB9998E0D6}">
      <dsp:nvSpPr>
        <dsp:cNvPr id="0" name=""/>
        <dsp:cNvSpPr/>
      </dsp:nvSpPr>
      <dsp:spPr>
        <a:xfrm>
          <a:off x="373380" y="4639112"/>
          <a:ext cx="5227320" cy="501840"/>
        </a:xfrm>
        <a:prstGeom prst="roundRect">
          <a:avLst/>
        </a:prstGeom>
        <a:solidFill>
          <a:schemeClr val="accent2">
            <a:hueOff val="9531695"/>
            <a:satOff val="19501"/>
            <a:lumOff val="7451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7580" tIns="0" rIns="19758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dirty="0"/>
            <a:t>безпека під час воєнного стану</a:t>
          </a:r>
          <a:endParaRPr lang="ru-RU" sz="1700" b="1" kern="1200" dirty="0"/>
        </a:p>
      </dsp:txBody>
      <dsp:txXfrm>
        <a:off x="397878" y="4663610"/>
        <a:ext cx="5178324" cy="4528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83FAD0-8CE9-48F2-A06B-FCAD7FA48AFE}">
      <dsp:nvSpPr>
        <dsp:cNvPr id="0" name=""/>
        <dsp:cNvSpPr/>
      </dsp:nvSpPr>
      <dsp:spPr>
        <a:xfrm>
          <a:off x="2916228" y="697"/>
          <a:ext cx="5290312" cy="1795716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b="1" i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Хто овочі і фрукти вживає, той силу має;</a:t>
          </a:r>
          <a:endParaRPr lang="ru-RU" sz="2000" b="1" i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b="1" i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Продукти харчування – джерело здоров’я та життєвої енергії; </a:t>
          </a:r>
          <a:endParaRPr lang="ru-RU" sz="2000" b="1" i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b="1" i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 здоровому тілі – здоровий дух.</a:t>
          </a:r>
          <a:endParaRPr lang="ru-RU" sz="2000" b="1" i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16228" y="225162"/>
        <a:ext cx="4616919" cy="1346787"/>
      </dsp:txXfrm>
    </dsp:sp>
    <dsp:sp modelId="{79400A30-BAB4-4492-B120-DDE396DDC0AA}">
      <dsp:nvSpPr>
        <dsp:cNvPr id="0" name=""/>
        <dsp:cNvSpPr/>
      </dsp:nvSpPr>
      <dsp:spPr>
        <a:xfrm>
          <a:off x="1458" y="156525"/>
          <a:ext cx="2914769" cy="148406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Здоров’я дитини</a:t>
          </a:r>
          <a:endParaRPr lang="ru-RU" sz="28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3904" y="228971"/>
        <a:ext cx="2769877" cy="1339170"/>
      </dsp:txXfrm>
    </dsp:sp>
    <dsp:sp modelId="{074EEE58-FC68-48CA-A120-A7CAFBDE392F}">
      <dsp:nvSpPr>
        <dsp:cNvPr id="0" name=""/>
        <dsp:cNvSpPr/>
      </dsp:nvSpPr>
      <dsp:spPr>
        <a:xfrm>
          <a:off x="2916228" y="1959661"/>
          <a:ext cx="5290312" cy="1795716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4734308"/>
            <a:satOff val="11143"/>
            <a:lumOff val="1074"/>
            <a:alphaOff val="0"/>
          </a:schemeClr>
        </a:solidFill>
        <a:ln w="55000" cap="flat" cmpd="thickThin" algn="ctr">
          <a:solidFill>
            <a:schemeClr val="accent2">
              <a:tint val="40000"/>
              <a:alpha val="90000"/>
              <a:hueOff val="4734308"/>
              <a:satOff val="11143"/>
              <a:lumOff val="107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b="1" i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Предмети побуту бувають небезпечними;</a:t>
          </a:r>
          <a:endParaRPr lang="ru-RU" sz="2000" b="1" i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b="1" i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Речі на місцях – порядок і безпека в домі;</a:t>
          </a:r>
          <a:endParaRPr lang="ru-RU" sz="2000" b="1" i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b="1" i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Обережно – вогонь</a:t>
          </a:r>
          <a:r>
            <a:rPr lang="uk-UA" sz="1600" b="1" i="1" kern="1200" dirty="0">
              <a:solidFill>
                <a:srgbClr val="002060"/>
              </a:solidFill>
            </a:rPr>
            <a:t>!</a:t>
          </a:r>
          <a:endParaRPr lang="ru-RU" sz="1600" b="1" i="1" kern="1200" dirty="0">
            <a:solidFill>
              <a:srgbClr val="002060"/>
            </a:solidFill>
          </a:endParaRPr>
        </a:p>
      </dsp:txBody>
      <dsp:txXfrm>
        <a:off x="2916228" y="2184126"/>
        <a:ext cx="4616919" cy="1346787"/>
      </dsp:txXfrm>
    </dsp:sp>
    <dsp:sp modelId="{18BE0221-8A45-4E4F-842E-83795FB96D43}">
      <dsp:nvSpPr>
        <dsp:cNvPr id="0" name=""/>
        <dsp:cNvSpPr/>
      </dsp:nvSpPr>
      <dsp:spPr>
        <a:xfrm>
          <a:off x="1458" y="2115488"/>
          <a:ext cx="2914769" cy="1484062"/>
        </a:xfrm>
        <a:prstGeom prst="roundRect">
          <a:avLst/>
        </a:prstGeom>
        <a:solidFill>
          <a:schemeClr val="accent2">
            <a:hueOff val="4765848"/>
            <a:satOff val="9751"/>
            <a:lumOff val="372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Безпека дитини вдома</a:t>
          </a:r>
          <a:endParaRPr lang="ru-RU" sz="28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3904" y="2187934"/>
        <a:ext cx="2769877" cy="1339170"/>
      </dsp:txXfrm>
    </dsp:sp>
    <dsp:sp modelId="{7CD04541-2F1C-4C61-A8B9-1D919E9CC95B}">
      <dsp:nvSpPr>
        <dsp:cNvPr id="0" name=""/>
        <dsp:cNvSpPr/>
      </dsp:nvSpPr>
      <dsp:spPr>
        <a:xfrm>
          <a:off x="2916228" y="3918625"/>
          <a:ext cx="5290312" cy="1795716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9468616"/>
            <a:satOff val="22286"/>
            <a:lumOff val="2149"/>
            <a:alphaOff val="0"/>
          </a:schemeClr>
        </a:solidFill>
        <a:ln w="55000" cap="flat" cmpd="thickThin" algn="ctr">
          <a:solidFill>
            <a:schemeClr val="accent2">
              <a:tint val="40000"/>
              <a:alpha val="90000"/>
              <a:hueOff val="9468616"/>
              <a:satOff val="22286"/>
              <a:lumOff val="21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b="1" i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Як поводитися з тваринами і рослинами?</a:t>
          </a:r>
          <a:endParaRPr lang="ru-RU" sz="2000" b="1" i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b="1" i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Чи завжди сонце, повітря і вода – наші друзі?</a:t>
          </a:r>
          <a:endParaRPr lang="ru-RU" sz="2000" b="1" i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16228" y="4143090"/>
        <a:ext cx="4616919" cy="1346787"/>
      </dsp:txXfrm>
    </dsp:sp>
    <dsp:sp modelId="{DBA5CC64-A613-4B48-A1DC-39A776529333}">
      <dsp:nvSpPr>
        <dsp:cNvPr id="0" name=""/>
        <dsp:cNvSpPr/>
      </dsp:nvSpPr>
      <dsp:spPr>
        <a:xfrm>
          <a:off x="0" y="4011929"/>
          <a:ext cx="2914769" cy="1484062"/>
        </a:xfrm>
        <a:prstGeom prst="roundRect">
          <a:avLst/>
        </a:prstGeom>
        <a:solidFill>
          <a:schemeClr val="accent2">
            <a:hueOff val="9531695"/>
            <a:satOff val="19501"/>
            <a:lumOff val="7451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0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Безпека дитини у природі</a:t>
          </a:r>
          <a:endParaRPr lang="ru-RU" sz="30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2446" y="4084375"/>
        <a:ext cx="2769877" cy="133917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4DABDF-CB94-460F-AE93-8FFD7EE10164}">
      <dsp:nvSpPr>
        <dsp:cNvPr id="0" name=""/>
        <dsp:cNvSpPr/>
      </dsp:nvSpPr>
      <dsp:spPr>
        <a:xfrm>
          <a:off x="3095639" y="434"/>
          <a:ext cx="5615780" cy="1588113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b="1" i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Ознайомлення з правилами дорожнього руху</a:t>
          </a:r>
          <a:endParaRPr lang="ru-RU" sz="2000" b="1" i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b="1" i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Правила поведінки у громадських місцях</a:t>
          </a:r>
          <a:endParaRPr lang="ru-RU" sz="2000" b="1" i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95639" y="198948"/>
        <a:ext cx="5020238" cy="1191085"/>
      </dsp:txXfrm>
    </dsp:sp>
    <dsp:sp modelId="{5E0F0B29-221C-4B37-820C-54D07E327970}">
      <dsp:nvSpPr>
        <dsp:cNvPr id="0" name=""/>
        <dsp:cNvSpPr/>
      </dsp:nvSpPr>
      <dsp:spPr>
        <a:xfrm>
          <a:off x="1548" y="138246"/>
          <a:ext cx="3094090" cy="131248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Безпека дитини на вулиці</a:t>
          </a:r>
          <a:endParaRPr lang="ru-RU" sz="28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618" y="202316"/>
        <a:ext cx="2965950" cy="1184349"/>
      </dsp:txXfrm>
    </dsp:sp>
    <dsp:sp modelId="{F2CE5F5E-02BA-468F-A760-E1D8A89977F8}">
      <dsp:nvSpPr>
        <dsp:cNvPr id="0" name=""/>
        <dsp:cNvSpPr/>
      </dsp:nvSpPr>
      <dsp:spPr>
        <a:xfrm>
          <a:off x="3096870" y="1732921"/>
          <a:ext cx="5610295" cy="1588113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4734308"/>
            <a:satOff val="11143"/>
            <a:lumOff val="1074"/>
            <a:alphaOff val="0"/>
          </a:schemeClr>
        </a:solidFill>
        <a:ln w="55000" cap="flat" cmpd="thickThin" algn="ctr">
          <a:solidFill>
            <a:schemeClr val="accent2">
              <a:tint val="40000"/>
              <a:alpha val="90000"/>
              <a:hueOff val="4734308"/>
              <a:satOff val="11143"/>
              <a:lumOff val="107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b="1" i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Правила спілкування з близькими та незнайомцями</a:t>
          </a:r>
          <a:endParaRPr lang="ru-RU" sz="2000" b="1" i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2000" b="1" i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Емоційний комфорт дитини</a:t>
          </a:r>
          <a:endParaRPr lang="ru-RU" sz="2000" b="1" i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96870" y="1931435"/>
        <a:ext cx="5014753" cy="1191085"/>
      </dsp:txXfrm>
    </dsp:sp>
    <dsp:sp modelId="{7A47FA7B-14B2-48D3-8BFB-FD2A0A37C653}">
      <dsp:nvSpPr>
        <dsp:cNvPr id="0" name=""/>
        <dsp:cNvSpPr/>
      </dsp:nvSpPr>
      <dsp:spPr>
        <a:xfrm>
          <a:off x="5801" y="1870733"/>
          <a:ext cx="3091069" cy="1312489"/>
        </a:xfrm>
        <a:prstGeom prst="roundRect">
          <a:avLst/>
        </a:prstGeom>
        <a:solidFill>
          <a:schemeClr val="accent2">
            <a:hueOff val="4765848"/>
            <a:satOff val="9751"/>
            <a:lumOff val="3725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9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Безпека дитини у соціум</a:t>
          </a:r>
          <a:r>
            <a:rPr lang="uk-UA" sz="2900" kern="1200" dirty="0">
              <a:solidFill>
                <a:srgbClr val="002060"/>
              </a:solidFill>
            </a:rPr>
            <a:t>і</a:t>
          </a:r>
          <a:endParaRPr lang="ru-RU" sz="2900" kern="1200" dirty="0">
            <a:solidFill>
              <a:srgbClr val="002060"/>
            </a:solidFill>
          </a:endParaRPr>
        </a:p>
      </dsp:txBody>
      <dsp:txXfrm>
        <a:off x="69871" y="1934803"/>
        <a:ext cx="2962929" cy="1184349"/>
      </dsp:txXfrm>
    </dsp:sp>
    <dsp:sp modelId="{6CD1178F-1439-4953-B7C3-38BD51E5959E}">
      <dsp:nvSpPr>
        <dsp:cNvPr id="0" name=""/>
        <dsp:cNvSpPr/>
      </dsp:nvSpPr>
      <dsp:spPr>
        <a:xfrm>
          <a:off x="3095639" y="3465409"/>
          <a:ext cx="5615780" cy="2418292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9468616"/>
            <a:satOff val="22286"/>
            <a:lumOff val="2149"/>
            <a:alphaOff val="0"/>
          </a:schemeClr>
        </a:solidFill>
        <a:ln w="55000" cap="flat" cmpd="thickThin" algn="ctr">
          <a:solidFill>
            <a:schemeClr val="accent2">
              <a:tint val="40000"/>
              <a:alpha val="90000"/>
              <a:hueOff val="9468616"/>
              <a:satOff val="22286"/>
              <a:lumOff val="21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800" b="1" i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Дії за сигналом «Увага всім!», «Повітряна тривога!»</a:t>
          </a:r>
          <a:endParaRPr lang="ru-RU" sz="1800" b="1" i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800" b="1" i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Правила поведінки в укритті;  Алгоритм дій під час евакуації</a:t>
          </a:r>
          <a:endParaRPr lang="ru-RU" sz="1800" b="1" i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800" b="1" i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Мінна безпека</a:t>
          </a:r>
          <a:endParaRPr lang="ru-RU" sz="1800" b="1" i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uk-UA" sz="1800" b="1" i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 перечекати тривогу та ін..</a:t>
          </a:r>
          <a:endParaRPr lang="ru-RU" sz="1800" b="1" i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95639" y="3767696"/>
        <a:ext cx="4708921" cy="1813719"/>
      </dsp:txXfrm>
    </dsp:sp>
    <dsp:sp modelId="{82837182-A5CD-48D3-9C08-D6CCE53FE1AF}">
      <dsp:nvSpPr>
        <dsp:cNvPr id="0" name=""/>
        <dsp:cNvSpPr/>
      </dsp:nvSpPr>
      <dsp:spPr>
        <a:xfrm>
          <a:off x="1548" y="4018310"/>
          <a:ext cx="3094090" cy="1312489"/>
        </a:xfrm>
        <a:prstGeom prst="roundRect">
          <a:avLst/>
        </a:prstGeom>
        <a:solidFill>
          <a:schemeClr val="accent2">
            <a:hueOff val="9531695"/>
            <a:satOff val="19501"/>
            <a:lumOff val="7451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9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Безпека під час воєнного стану</a:t>
          </a:r>
          <a:endParaRPr lang="ru-RU" sz="29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618" y="4082380"/>
        <a:ext cx="2965950" cy="118434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9EB84D-BC1C-455D-8DCD-E80D9ED5CF81}">
      <dsp:nvSpPr>
        <dsp:cNvPr id="0" name=""/>
        <dsp:cNvSpPr/>
      </dsp:nvSpPr>
      <dsp:spPr>
        <a:xfrm>
          <a:off x="0" y="3549160"/>
          <a:ext cx="7858180" cy="116491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Творча</a:t>
          </a:r>
          <a:r>
            <a:rPr lang="ru-RU" sz="32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група</a:t>
          </a:r>
          <a:r>
            <a:rPr lang="ru-RU" sz="32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розробляє</a:t>
          </a:r>
          <a:r>
            <a:rPr lang="ru-RU" sz="32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</dsp:txBody>
      <dsp:txXfrm>
        <a:off x="0" y="3549160"/>
        <a:ext cx="7858180" cy="629053"/>
      </dsp:txXfrm>
    </dsp:sp>
    <dsp:sp modelId="{547E7F4E-22C5-4CFD-B10A-8C7A003588B7}">
      <dsp:nvSpPr>
        <dsp:cNvPr id="0" name=""/>
        <dsp:cNvSpPr/>
      </dsp:nvSpPr>
      <dsp:spPr>
        <a:xfrm>
          <a:off x="0" y="4154915"/>
          <a:ext cx="3929089" cy="53586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199136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план </a:t>
          </a:r>
          <a:r>
            <a:rPr lang="ru-RU" sz="2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підготовки</a:t>
          </a:r>
          <a:endParaRPr lang="ru-RU" sz="28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154915"/>
        <a:ext cx="3929089" cy="535860"/>
      </dsp:txXfrm>
    </dsp:sp>
    <dsp:sp modelId="{C11F7B1D-5619-4513-9C47-11E9AD89D53A}">
      <dsp:nvSpPr>
        <dsp:cNvPr id="0" name=""/>
        <dsp:cNvSpPr/>
      </dsp:nvSpPr>
      <dsp:spPr>
        <a:xfrm>
          <a:off x="3929090" y="4154915"/>
          <a:ext cx="3929089" cy="535860"/>
        </a:xfrm>
        <a:prstGeom prst="rect">
          <a:avLst/>
        </a:prstGeom>
        <a:solidFill>
          <a:schemeClr val="accent3">
            <a:tint val="40000"/>
            <a:alpha val="90000"/>
            <a:hueOff val="-1998986"/>
            <a:satOff val="-5342"/>
            <a:lumOff val="-443"/>
            <a:alphaOff val="0"/>
          </a:schemeClr>
        </a:solidFill>
        <a:ln w="55000" cap="flat" cmpd="thickThin" algn="ctr">
          <a:solidFill>
            <a:schemeClr val="accent3">
              <a:tint val="40000"/>
              <a:alpha val="90000"/>
              <a:hueOff val="-1998986"/>
              <a:satOff val="-5342"/>
              <a:lumOff val="-4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план </a:t>
          </a:r>
          <a:r>
            <a:rPr lang="ru-RU" sz="24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проведення</a:t>
          </a:r>
          <a:endParaRPr lang="ru-RU" sz="24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29090" y="4154915"/>
        <a:ext cx="3929089" cy="535860"/>
      </dsp:txXfrm>
    </dsp:sp>
    <dsp:sp modelId="{091FD4A9-2FEA-4603-B248-F350CDF89663}">
      <dsp:nvSpPr>
        <dsp:cNvPr id="0" name=""/>
        <dsp:cNvSpPr/>
      </dsp:nvSpPr>
      <dsp:spPr>
        <a:xfrm rot="10800000">
          <a:off x="0" y="1774997"/>
          <a:ext cx="7858180" cy="1791637"/>
        </a:xfrm>
        <a:prstGeom prst="upArrowCallout">
          <a:avLst/>
        </a:prstGeom>
        <a:solidFill>
          <a:schemeClr val="accent3">
            <a:lumMod val="20000"/>
            <a:lumOff val="8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Створення</a:t>
          </a:r>
          <a:r>
            <a:rPr lang="ru-RU" sz="32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творчої</a:t>
          </a:r>
          <a:r>
            <a:rPr lang="ru-RU" sz="32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32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групи</a:t>
          </a:r>
          <a:endParaRPr lang="ru-RU" sz="32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10800000">
        <a:off x="0" y="1774997"/>
        <a:ext cx="7858180" cy="628864"/>
      </dsp:txXfrm>
    </dsp:sp>
    <dsp:sp modelId="{B9C6B4C5-5E8B-45A8-B871-6F7822EE6341}">
      <dsp:nvSpPr>
        <dsp:cNvPr id="0" name=""/>
        <dsp:cNvSpPr/>
      </dsp:nvSpPr>
      <dsp:spPr>
        <a:xfrm>
          <a:off x="0" y="2403861"/>
          <a:ext cx="1964544" cy="535699"/>
        </a:xfrm>
        <a:prstGeom prst="rect">
          <a:avLst/>
        </a:prstGeom>
        <a:solidFill>
          <a:schemeClr val="accent3">
            <a:tint val="40000"/>
            <a:alpha val="90000"/>
            <a:hueOff val="-3997972"/>
            <a:satOff val="-10685"/>
            <a:lumOff val="-886"/>
            <a:alphaOff val="0"/>
          </a:schemeClr>
        </a:solidFill>
        <a:ln w="55000" cap="flat" cmpd="thickThin" algn="ctr">
          <a:solidFill>
            <a:schemeClr val="accent3">
              <a:tint val="40000"/>
              <a:alpha val="90000"/>
              <a:hueOff val="-3997972"/>
              <a:satOff val="-10685"/>
              <a:lumOff val="-8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Завідувач</a:t>
          </a:r>
          <a:r>
            <a:rPr lang="ru-RU" sz="20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ЗДО</a:t>
          </a:r>
        </a:p>
      </dsp:txBody>
      <dsp:txXfrm>
        <a:off x="0" y="2403861"/>
        <a:ext cx="1964544" cy="535699"/>
      </dsp:txXfrm>
    </dsp:sp>
    <dsp:sp modelId="{2482E5CA-0A3E-449E-8C76-459C037CBDD2}">
      <dsp:nvSpPr>
        <dsp:cNvPr id="0" name=""/>
        <dsp:cNvSpPr/>
      </dsp:nvSpPr>
      <dsp:spPr>
        <a:xfrm>
          <a:off x="1964545" y="2403861"/>
          <a:ext cx="1964544" cy="535699"/>
        </a:xfrm>
        <a:prstGeom prst="rect">
          <a:avLst/>
        </a:prstGeom>
        <a:solidFill>
          <a:schemeClr val="accent3">
            <a:tint val="40000"/>
            <a:alpha val="90000"/>
            <a:hueOff val="-5996958"/>
            <a:satOff val="-16027"/>
            <a:lumOff val="-1329"/>
            <a:alphaOff val="0"/>
          </a:schemeClr>
        </a:solidFill>
        <a:ln w="55000" cap="flat" cmpd="thickThin" algn="ctr">
          <a:solidFill>
            <a:schemeClr val="accent3">
              <a:tint val="40000"/>
              <a:alpha val="90000"/>
              <a:hueOff val="-5996958"/>
              <a:satOff val="-16027"/>
              <a:lumOff val="-13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вихователь-методист</a:t>
          </a:r>
          <a:endParaRPr lang="ru-RU" sz="20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64545" y="2403861"/>
        <a:ext cx="1964544" cy="535699"/>
      </dsp:txXfrm>
    </dsp:sp>
    <dsp:sp modelId="{880851B5-64C8-4D78-AE10-6E9B33AE6D52}">
      <dsp:nvSpPr>
        <dsp:cNvPr id="0" name=""/>
        <dsp:cNvSpPr/>
      </dsp:nvSpPr>
      <dsp:spPr>
        <a:xfrm>
          <a:off x="3929090" y="2403861"/>
          <a:ext cx="1964544" cy="535699"/>
        </a:xfrm>
        <a:prstGeom prst="rect">
          <a:avLst/>
        </a:prstGeom>
        <a:solidFill>
          <a:schemeClr val="accent3">
            <a:tint val="40000"/>
            <a:alpha val="90000"/>
            <a:hueOff val="-7995944"/>
            <a:satOff val="-21370"/>
            <a:lumOff val="-1772"/>
            <a:alphaOff val="0"/>
          </a:schemeClr>
        </a:solidFill>
        <a:ln w="55000" cap="flat" cmpd="thickThin" algn="ctr">
          <a:solidFill>
            <a:schemeClr val="accent3">
              <a:tint val="40000"/>
              <a:alpha val="90000"/>
              <a:hueOff val="-7995944"/>
              <a:satOff val="-21370"/>
              <a:lumOff val="-177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вихователі</a:t>
          </a:r>
          <a:r>
            <a:rPr lang="ru-RU" sz="20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груп</a:t>
          </a:r>
          <a:endParaRPr lang="ru-RU" sz="20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29090" y="2403861"/>
        <a:ext cx="1964544" cy="535699"/>
      </dsp:txXfrm>
    </dsp:sp>
    <dsp:sp modelId="{A6EF3197-1DE4-4717-935D-5D12D2F42058}">
      <dsp:nvSpPr>
        <dsp:cNvPr id="0" name=""/>
        <dsp:cNvSpPr/>
      </dsp:nvSpPr>
      <dsp:spPr>
        <a:xfrm>
          <a:off x="5893635" y="2403861"/>
          <a:ext cx="1964544" cy="535699"/>
        </a:xfrm>
        <a:prstGeom prst="rect">
          <a:avLst/>
        </a:prstGeom>
        <a:solidFill>
          <a:schemeClr val="accent3">
            <a:tint val="40000"/>
            <a:alpha val="90000"/>
            <a:hueOff val="-9994929"/>
            <a:satOff val="-26712"/>
            <a:lumOff val="-2215"/>
            <a:alphaOff val="0"/>
          </a:schemeClr>
        </a:solidFill>
        <a:ln w="55000" cap="flat" cmpd="thickThin" algn="ctr">
          <a:solidFill>
            <a:schemeClr val="accent3">
              <a:tint val="40000"/>
              <a:alpha val="90000"/>
              <a:hueOff val="-9994929"/>
              <a:satOff val="-26712"/>
              <a:lumOff val="-22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медичний</a:t>
          </a:r>
          <a:r>
            <a:rPr lang="ru-RU" sz="20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персонал</a:t>
          </a:r>
        </a:p>
      </dsp:txBody>
      <dsp:txXfrm>
        <a:off x="5893635" y="2403861"/>
        <a:ext cx="1964544" cy="535699"/>
      </dsp:txXfrm>
    </dsp:sp>
    <dsp:sp modelId="{9137B3B5-B229-4E9C-8871-BAC5394007FA}">
      <dsp:nvSpPr>
        <dsp:cNvPr id="0" name=""/>
        <dsp:cNvSpPr/>
      </dsp:nvSpPr>
      <dsp:spPr>
        <a:xfrm rot="10800000">
          <a:off x="0" y="0"/>
          <a:ext cx="7858180" cy="1791637"/>
        </a:xfrm>
        <a:prstGeom prst="upArrowCallout">
          <a:avLst/>
        </a:prstGeom>
        <a:solidFill>
          <a:schemeClr val="accent3">
            <a:hueOff val="-13803598"/>
            <a:satOff val="-36385"/>
            <a:lumOff val="-9412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Наказ про </a:t>
          </a:r>
          <a:r>
            <a:rPr lang="ru-RU" sz="32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організацію</a:t>
          </a:r>
          <a:r>
            <a:rPr lang="ru-RU" sz="32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32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проведення</a:t>
          </a:r>
          <a:endParaRPr lang="ru-RU" sz="32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10800000">
        <a:off x="0" y="0"/>
        <a:ext cx="7858180" cy="628864"/>
      </dsp:txXfrm>
    </dsp:sp>
    <dsp:sp modelId="{3F6F1876-496E-41F6-B75D-8C9FD3E71906}">
      <dsp:nvSpPr>
        <dsp:cNvPr id="0" name=""/>
        <dsp:cNvSpPr/>
      </dsp:nvSpPr>
      <dsp:spPr>
        <a:xfrm>
          <a:off x="0" y="629698"/>
          <a:ext cx="3929089" cy="535699"/>
        </a:xfrm>
        <a:prstGeom prst="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55000" cap="flat" cmpd="thickThin" algn="ctr">
          <a:solidFill>
            <a:schemeClr val="accent3">
              <a:tint val="40000"/>
              <a:alpha val="90000"/>
              <a:hueOff val="-11993915"/>
              <a:satOff val="-32055"/>
              <a:lumOff val="-26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Мета, </a:t>
          </a:r>
          <a:r>
            <a:rPr lang="ru-RU" sz="20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завдання</a:t>
          </a:r>
          <a:r>
            <a:rPr lang="ru-RU" sz="20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час </a:t>
          </a:r>
          <a:r>
            <a:rPr lang="ru-RU" sz="20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</a:t>
          </a:r>
          <a:r>
            <a:rPr lang="ru-RU" sz="20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місце</a:t>
          </a:r>
          <a:r>
            <a:rPr lang="ru-RU" sz="20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проведення</a:t>
          </a:r>
          <a:endParaRPr lang="ru-RU" sz="20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629698"/>
        <a:ext cx="3929089" cy="535699"/>
      </dsp:txXfrm>
    </dsp:sp>
    <dsp:sp modelId="{AB0EE71B-7121-40A1-A493-CA19373B3CED}">
      <dsp:nvSpPr>
        <dsp:cNvPr id="0" name=""/>
        <dsp:cNvSpPr/>
      </dsp:nvSpPr>
      <dsp:spPr>
        <a:xfrm>
          <a:off x="3929090" y="629698"/>
          <a:ext cx="3929089" cy="535699"/>
        </a:xfrm>
        <a:prstGeom prst="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55000" cap="flat" cmpd="thickThin" algn="ctr">
          <a:solidFill>
            <a:schemeClr val="accent3">
              <a:tint val="40000"/>
              <a:alpha val="90000"/>
              <a:hueOff val="-13992901"/>
              <a:satOff val="-37397"/>
              <a:lumOff val="-310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Відповідальні</a:t>
          </a:r>
          <a:r>
            <a:rPr lang="ru-RU" sz="20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особи</a:t>
          </a:r>
        </a:p>
      </dsp:txBody>
      <dsp:txXfrm>
        <a:off x="3929090" y="629698"/>
        <a:ext cx="3929089" cy="53569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BCC50F-D3E5-4BF0-AF9C-5A2DB4F6F3A2}">
      <dsp:nvSpPr>
        <dsp:cNvPr id="0" name=""/>
        <dsp:cNvSpPr/>
      </dsp:nvSpPr>
      <dsp:spPr>
        <a:xfrm>
          <a:off x="0" y="0"/>
          <a:ext cx="7500990" cy="1219200"/>
        </a:xfrm>
        <a:prstGeom prst="rect">
          <a:avLst/>
        </a:prstGeom>
        <a:solidFill>
          <a:schemeClr val="accent4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 </a:t>
          </a:r>
          <a:r>
            <a:rPr lang="ru-RU" sz="2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плані</a:t>
          </a:r>
          <a:r>
            <a:rPr lang="ru-RU" sz="2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проведення</a:t>
          </a:r>
          <a:r>
            <a:rPr lang="ru-RU" sz="2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передбачайте</a:t>
          </a:r>
          <a:r>
            <a:rPr lang="ru-RU" sz="2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заходи, </a:t>
          </a:r>
          <a:r>
            <a:rPr lang="ru-RU" sz="2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спрямовані</a:t>
          </a:r>
          <a:r>
            <a:rPr lang="ru-RU" sz="2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на </a:t>
          </a:r>
          <a:r>
            <a:rPr lang="ru-RU" sz="2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формування</a:t>
          </a:r>
          <a:r>
            <a:rPr lang="ru-RU" sz="2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у </a:t>
          </a:r>
          <a:r>
            <a:rPr lang="ru-RU" sz="2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дітей</a:t>
          </a:r>
          <a:r>
            <a:rPr lang="ru-RU" sz="2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</dsp:txBody>
      <dsp:txXfrm>
        <a:off x="0" y="0"/>
        <a:ext cx="7500990" cy="1219200"/>
      </dsp:txXfrm>
    </dsp:sp>
    <dsp:sp modelId="{B31EA19A-A03D-419A-A9D7-8D4907F0B890}">
      <dsp:nvSpPr>
        <dsp:cNvPr id="0" name=""/>
        <dsp:cNvSpPr/>
      </dsp:nvSpPr>
      <dsp:spPr>
        <a:xfrm>
          <a:off x="0" y="1219200"/>
          <a:ext cx="3750495" cy="256032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активної</a:t>
          </a:r>
          <a:r>
            <a:rPr lang="ru-RU" sz="2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позиції</a:t>
          </a:r>
          <a:r>
            <a:rPr lang="ru-RU" sz="2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щодо</a:t>
          </a:r>
          <a:r>
            <a:rPr lang="ru-RU" sz="2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дотримання</a:t>
          </a:r>
          <a:r>
            <a:rPr lang="ru-RU" sz="2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безпеки</a:t>
          </a:r>
          <a:r>
            <a:rPr lang="ru-RU" sz="2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життєдіяльності</a:t>
          </a:r>
          <a:r>
            <a:rPr lang="ru-RU" sz="28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в ЗДО</a:t>
          </a:r>
        </a:p>
      </dsp:txBody>
      <dsp:txXfrm>
        <a:off x="0" y="1219200"/>
        <a:ext cx="3750495" cy="2560320"/>
      </dsp:txXfrm>
    </dsp:sp>
    <dsp:sp modelId="{F96B88D6-D2A7-40F4-990C-8FA42605FF65}">
      <dsp:nvSpPr>
        <dsp:cNvPr id="0" name=""/>
        <dsp:cNvSpPr/>
      </dsp:nvSpPr>
      <dsp:spPr>
        <a:xfrm>
          <a:off x="3750495" y="1219200"/>
          <a:ext cx="3750495" cy="256032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правильної</a:t>
          </a:r>
          <a:r>
            <a:rPr lang="ru-RU" sz="24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поведінки</a:t>
          </a:r>
          <a:r>
            <a:rPr lang="ru-RU" sz="24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під</a:t>
          </a:r>
          <a:r>
            <a:rPr lang="ru-RU" sz="24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час </a:t>
          </a:r>
          <a:r>
            <a:rPr lang="ru-RU" sz="24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екстремальних</a:t>
          </a:r>
          <a:r>
            <a:rPr lang="ru-RU" sz="24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та </a:t>
          </a:r>
          <a:r>
            <a:rPr lang="ru-RU" sz="24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надзвичайних</a:t>
          </a:r>
          <a:r>
            <a:rPr lang="ru-RU" sz="24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4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ситуацій</a:t>
          </a:r>
          <a:r>
            <a:rPr lang="ru-RU" sz="24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техногенного </a:t>
          </a:r>
          <a:r>
            <a:rPr lang="ru-RU" sz="2400" b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</a:t>
          </a:r>
          <a:r>
            <a:rPr lang="ru-RU" sz="24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природного характеру</a:t>
          </a:r>
        </a:p>
      </dsp:txBody>
      <dsp:txXfrm>
        <a:off x="3750495" y="1219200"/>
        <a:ext cx="3750495" cy="2560320"/>
      </dsp:txXfrm>
    </dsp:sp>
    <dsp:sp modelId="{C2F64F3F-52D8-423E-BA36-3B8C33A28A35}">
      <dsp:nvSpPr>
        <dsp:cNvPr id="0" name=""/>
        <dsp:cNvSpPr/>
      </dsp:nvSpPr>
      <dsp:spPr>
        <a:xfrm>
          <a:off x="0" y="3779520"/>
          <a:ext cx="7500990" cy="284480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2311E8-73D3-437F-8E54-682468DD56F3}">
      <dsp:nvSpPr>
        <dsp:cNvPr id="0" name=""/>
        <dsp:cNvSpPr/>
      </dsp:nvSpPr>
      <dsp:spPr>
        <a:xfrm>
          <a:off x="0" y="0"/>
          <a:ext cx="6922342" cy="878687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i="1" kern="1200" dirty="0" err="1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зауважте</a:t>
          </a:r>
          <a:r>
            <a:rPr lang="ru-RU" sz="2800" b="1" i="1" kern="12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рівень</a:t>
          </a:r>
          <a:r>
            <a:rPr lang="ru-RU" sz="2800" b="1" i="1" kern="12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і</a:t>
          </a:r>
          <a:r>
            <a:rPr lang="ru-RU" sz="2800" b="1" i="1" kern="12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якість</a:t>
          </a:r>
          <a:r>
            <a:rPr lang="ru-RU" sz="2800" b="1" i="1" kern="12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виконання</a:t>
          </a:r>
          <a:r>
            <a:rPr lang="ru-RU" sz="2800" b="1" i="1" kern="12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заходів</a:t>
          </a:r>
          <a:endParaRPr lang="ru-RU" sz="2800" b="1" i="1" kern="1200" dirty="0">
            <a:solidFill>
              <a:schemeClr val="accent4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736" y="25736"/>
        <a:ext cx="5974169" cy="827215"/>
      </dsp:txXfrm>
    </dsp:sp>
    <dsp:sp modelId="{58CD67CC-EB9F-44F1-9478-6FB872C1C48B}">
      <dsp:nvSpPr>
        <dsp:cNvPr id="0" name=""/>
        <dsp:cNvSpPr/>
      </dsp:nvSpPr>
      <dsp:spPr>
        <a:xfrm>
          <a:off x="610794" y="1025135"/>
          <a:ext cx="6922342" cy="878687"/>
        </a:xfrm>
        <a:prstGeom prst="roundRect">
          <a:avLst>
            <a:gd name="adj" fmla="val 10000"/>
          </a:avLst>
        </a:prstGeom>
        <a:solidFill>
          <a:srgbClr val="CCCCFF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i="1" kern="1200" dirty="0" err="1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оцініть</a:t>
          </a:r>
          <a:r>
            <a:rPr lang="ru-RU" sz="2800" b="1" i="1" kern="12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роботу </a:t>
          </a:r>
          <a:r>
            <a:rPr lang="ru-RU" sz="2800" b="1" i="1" kern="1200" dirty="0" err="1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педагогічних</a:t>
          </a:r>
          <a:r>
            <a:rPr lang="ru-RU" sz="2800" b="1" i="1" kern="1200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працівників</a:t>
          </a:r>
          <a:endParaRPr lang="ru-RU" sz="2800" b="1" i="1" kern="1200" dirty="0">
            <a:solidFill>
              <a:schemeClr val="accent4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36530" y="1050871"/>
        <a:ext cx="5688928" cy="827215"/>
      </dsp:txXfrm>
    </dsp:sp>
    <dsp:sp modelId="{4F04459A-2ADF-4FDE-90C0-CB4A91F51062}">
      <dsp:nvSpPr>
        <dsp:cNvPr id="0" name=""/>
        <dsp:cNvSpPr/>
      </dsp:nvSpPr>
      <dsp:spPr>
        <a:xfrm>
          <a:off x="1221589" y="2050270"/>
          <a:ext cx="6922342" cy="878687"/>
        </a:xfrm>
        <a:prstGeom prst="roundRect">
          <a:avLst>
            <a:gd name="adj" fmla="val 10000"/>
          </a:avLst>
        </a:prstGeom>
        <a:solidFill>
          <a:schemeClr val="accent3">
            <a:lumMod val="40000"/>
            <a:lumOff val="6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i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проаналізуйте</a:t>
          </a:r>
          <a:r>
            <a:rPr lang="ru-RU" sz="2800" b="1" i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дії</a:t>
          </a:r>
          <a:r>
            <a:rPr lang="ru-RU" sz="2800" b="1" i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b="1" i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дітей</a:t>
          </a:r>
          <a:r>
            <a:rPr lang="ru-RU" sz="2800" b="1" i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та участь </a:t>
          </a:r>
          <a:r>
            <a:rPr lang="ru-RU" sz="2800" b="1" i="1" kern="1200" dirty="0" err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батьків</a:t>
          </a:r>
          <a:r>
            <a:rPr lang="ru-RU" sz="2800" b="1" i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1247325" y="2076006"/>
        <a:ext cx="5688928" cy="827215"/>
      </dsp:txXfrm>
    </dsp:sp>
    <dsp:sp modelId="{517D99A8-A513-478B-A6A7-027C2A153629}">
      <dsp:nvSpPr>
        <dsp:cNvPr id="0" name=""/>
        <dsp:cNvSpPr/>
      </dsp:nvSpPr>
      <dsp:spPr>
        <a:xfrm>
          <a:off x="6351195" y="666337"/>
          <a:ext cx="571146" cy="571146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lumMod val="75000"/>
            <a:alpha val="90000"/>
          </a:schemeClr>
        </a:solidFill>
        <a:ln w="55000" cap="flat" cmpd="thickThin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>
            <a:solidFill>
              <a:srgbClr val="FF0000"/>
            </a:solidFill>
          </a:endParaRPr>
        </a:p>
      </dsp:txBody>
      <dsp:txXfrm>
        <a:off x="6479703" y="666337"/>
        <a:ext cx="314130" cy="429787"/>
      </dsp:txXfrm>
    </dsp:sp>
    <dsp:sp modelId="{0E3A4109-416C-4034-91FA-0B36DBD0B584}">
      <dsp:nvSpPr>
        <dsp:cNvPr id="0" name=""/>
        <dsp:cNvSpPr/>
      </dsp:nvSpPr>
      <dsp:spPr>
        <a:xfrm>
          <a:off x="6961990" y="1685615"/>
          <a:ext cx="571146" cy="571146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lumMod val="75000"/>
            <a:alpha val="90000"/>
          </a:schemeClr>
        </a:solidFill>
        <a:ln w="55000" cap="flat" cmpd="thickThin" algn="ctr">
          <a:solidFill>
            <a:schemeClr val="accent2">
              <a:tint val="40000"/>
              <a:alpha val="90000"/>
              <a:hueOff val="9468616"/>
              <a:satOff val="22286"/>
              <a:lumOff val="21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/>
        </a:p>
      </dsp:txBody>
      <dsp:txXfrm>
        <a:off x="7090498" y="1685615"/>
        <a:ext cx="314130" cy="4297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09.04.2024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09.04.2024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09.04.2024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B30AA7E-C056-41B9-ABBD-B99BF4927CAB}" type="datetimeFigureOut">
              <a:rPr lang="ru-RU" smtClean="0">
                <a:solidFill>
                  <a:srgbClr val="575F6D"/>
                </a:solidFill>
              </a:rPr>
              <a:pPr>
                <a:defRPr/>
              </a:pPr>
              <a:t>09.04.2024</a:t>
            </a:fld>
            <a:endParaRPr lang="ru-RU">
              <a:solidFill>
                <a:srgbClr val="575F6D"/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>
              <a:solidFill>
                <a:srgbClr val="575F6D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23DFA3D-D52C-4BCB-89EF-38F378E2D770}" type="slidenum">
              <a:rPr lang="ru-RU" altLang="ru-RU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‹№›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 spd="slow">
    <p:wip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83568" y="2493575"/>
            <a:ext cx="7572428" cy="2214578"/>
          </a:xfrm>
          <a:solidFill>
            <a:schemeClr val="accent4">
              <a:lumMod val="20000"/>
              <a:lumOff val="80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uk-UA" sz="28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«Алгоритм освітньої роботи з безпеки життєдіяльності та основ цивільного захисту в ЗДО відповідно Державного стандарту дошкільної освіти»</a:t>
            </a:r>
            <a:br>
              <a:rPr lang="uk-UA" sz="28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AutoShape 2" descr="Все про Безпеку життєдіяльності - Сайт zdnz5!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Picture 2" descr="C:\Users\Инна\Desktop\Ekr_ZPRPP_kurs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29720"/>
            <a:ext cx="5580112" cy="1138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3">
            <a:extLst>
              <a:ext uri="{FF2B5EF4-FFF2-40B4-BE49-F238E27FC236}">
                <a16:creationId xmlns:a16="http://schemas.microsoft.com/office/drawing/2014/main" id="{F1C5DAFD-D6D7-9704-ACC2-15A7318B7457}"/>
              </a:ext>
            </a:extLst>
          </p:cNvPr>
          <p:cNvSpPr txBox="1">
            <a:spLocks noChangeArrowheads="1"/>
          </p:cNvSpPr>
          <p:nvPr/>
        </p:nvSpPr>
        <p:spPr>
          <a:xfrm>
            <a:off x="542879" y="6093295"/>
            <a:ext cx="6763592" cy="4287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vert="horz" lIns="45720" rIns="45720">
            <a:noAutofit/>
          </a:bodyPr>
          <a:lstStyle/>
          <a:p>
            <a:pPr marL="0" marR="64008" lvl="0" indent="0" algn="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uk-UA" b="1" i="1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Спікер - консультант КУ «ЦПРПП ВМР»  </a:t>
            </a:r>
            <a:r>
              <a:rPr kumimoji="0" lang="uk-UA" b="1" i="1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Лариса Бондарчук</a:t>
            </a:r>
            <a:endParaRPr kumimoji="0" lang="en-US" altLang="ru-RU" b="0" i="1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164288" y="4509121"/>
            <a:ext cx="1641934" cy="201290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63500" cap="rnd"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2" name="TextBox 11"/>
          <p:cNvSpPr txBox="1"/>
          <p:nvPr/>
        </p:nvSpPr>
        <p:spPr>
          <a:xfrm>
            <a:off x="1322721" y="1723792"/>
            <a:ext cx="6659978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  <a:outerShdw blurRad="63500" dist="38100" dir="5400000" rotWithShape="0">
              <a:srgbClr val="000000">
                <a:alpha val="4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Онлайн-семінар: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показовий день Тижня безпеки дитини</a:t>
            </a:r>
          </a:p>
          <a:p>
            <a:pPr algn="ctr"/>
            <a:r>
              <a:rPr lang="uk-UA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вихователів-методистів ЗДО ВМТГ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5FF6C70-E6E8-4D18-8D58-560FD7C10996}"/>
              </a:ext>
            </a:extLst>
          </p:cNvPr>
          <p:cNvSpPr txBox="1"/>
          <p:nvPr/>
        </p:nvSpPr>
        <p:spPr>
          <a:xfrm>
            <a:off x="6012160" y="782905"/>
            <a:ext cx="252028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uk-UA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квітня 2024</a:t>
            </a:r>
          </a:p>
          <a:p>
            <a:r>
              <a:rPr lang="uk-UA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Початок – 10:00</a:t>
            </a:r>
          </a:p>
        </p:txBody>
      </p:sp>
    </p:spTree>
    <p:extLst>
      <p:ext uri="{BB962C8B-B14F-4D97-AF65-F5344CB8AC3E}">
        <p14:creationId xmlns:p14="http://schemas.microsoft.com/office/powerpoint/2010/main" val="3495388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2910" y="1000108"/>
            <a:ext cx="6286544" cy="307183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lvl="0"/>
            <a:r>
              <a:rPr lang="uk-UA" sz="30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словесні</a:t>
            </a:r>
            <a:r>
              <a:rPr lang="uk-UA" sz="30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пояснення, бесіди, розповіді, художнє слово, педагогічна оцінка ситуацій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3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практичні</a:t>
            </a:r>
            <a:r>
              <a:rPr lang="uk-UA" sz="3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 т.ч. інтерактивні) — сюрпризні моменти, проблемні ситуації, ігри та вправи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30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наочні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спостереження, </a:t>
            </a:r>
            <a:r>
              <a:rPr lang="uk-UA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мнемотаблиці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розглядання ілюстрацій, перегляд мультимедійних презентацій.</a:t>
            </a:r>
          </a:p>
          <a:p>
            <a:pPr lvl="0"/>
            <a:endParaRPr lang="ru-RU" dirty="0"/>
          </a:p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467600" cy="500066"/>
          </a:xfr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uk-UA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endParaRPr lang="ru-RU" sz="3200" b="1" dirty="0"/>
          </a:p>
        </p:txBody>
      </p:sp>
      <p:pic>
        <p:nvPicPr>
          <p:cNvPr id="3074" name="Picture 2" descr="C:\Users\User\Desktop\Фото з телефона 10 група\IMG-4126ce734655e1031d557c8afd07d08e-V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52410" y="4509120"/>
            <a:ext cx="2450552" cy="1837914"/>
          </a:xfrm>
          <a:prstGeom prst="rect">
            <a:avLst/>
          </a:prstGeom>
          <a:ln w="228600" cap="sq" cmpd="thickThin">
            <a:solidFill>
              <a:schemeClr val="accent1">
                <a:lumMod val="7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06256" y="1340768"/>
            <a:ext cx="1522755" cy="2030340"/>
          </a:xfrm>
          <a:prstGeom prst="rect">
            <a:avLst/>
          </a:prstGeom>
          <a:ln w="228600" cap="sq" cmpd="thickThin">
            <a:solidFill>
              <a:schemeClr val="accent4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84014174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785794"/>
          <a:ext cx="8143900" cy="5715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715200" cy="122899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uk-UA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 організації роботи з безпеки життєдіяльності дітей 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067849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857232"/>
          <a:ext cx="7467600" cy="5330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715200" cy="597724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 роботи з безпеки життєдіяльності дітей 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067849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6144344"/>
              </p:ext>
            </p:extLst>
          </p:nvPr>
        </p:nvGraphicFramePr>
        <p:xfrm>
          <a:off x="428596" y="857232"/>
          <a:ext cx="8208000" cy="5715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715200" cy="597724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 роботи з безпеки життєдіяльності дітей 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067849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5215664"/>
              </p:ext>
            </p:extLst>
          </p:nvPr>
        </p:nvGraphicFramePr>
        <p:xfrm>
          <a:off x="251520" y="857232"/>
          <a:ext cx="8712968" cy="588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715200" cy="597724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 роботи з безпеки життєдіяльності дітей 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067849"/>
      </p:ext>
    </p:extLst>
  </p:cSld>
  <p:clrMapOvr>
    <a:masterClrMapping/>
  </p:clrMapOvr>
  <p:transition spd="slow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472" y="921091"/>
            <a:ext cx="7715304" cy="365929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заняття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життєдіяльності</a:t>
            </a:r>
            <a:endParaRPr lang="ru-RU" sz="28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вікторини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конкурси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турніри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endParaRPr lang="ru-RU" sz="28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проблемні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endParaRPr lang="ru-RU" sz="28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дні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тижні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життєдіяльності</a:t>
            </a:r>
            <a:endParaRPr lang="ru-RU" sz="28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свята, </a:t>
            </a:r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розваги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театралізація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драматизація</a:t>
            </a:r>
            <a:endParaRPr lang="ru-RU" sz="28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дидактичні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ігри</a:t>
            </a:r>
            <a:endParaRPr lang="ru-RU" sz="28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логічні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ігри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ребуси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кросворди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 </a:t>
            </a:r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гуртків</a:t>
            </a:r>
            <a:endParaRPr lang="ru-RU" sz="28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фізкультурні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змагання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життєдіяльності</a:t>
            </a:r>
            <a:endParaRPr lang="ru-RU" sz="28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художня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література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технічні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800" b="1" i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endParaRPr lang="ru-RU" sz="2800" b="1" i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62928"/>
            <a:ext cx="7312898" cy="803144"/>
          </a:xfr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uk-UA" sz="24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 роботи з дітьми</a:t>
            </a:r>
            <a:endParaRPr lang="ru-RU" sz="24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er\Desktop\images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4429132"/>
            <a:ext cx="2857520" cy="2179276"/>
          </a:xfrm>
          <a:prstGeom prst="rect">
            <a:avLst/>
          </a:prstGeom>
          <a:noFill/>
        </p:spPr>
      </p:pic>
      <p:pic>
        <p:nvPicPr>
          <p:cNvPr id="1029" name="Picture 5" descr="C:\Users\User\Desktop\images (6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05353" y="1314881"/>
            <a:ext cx="2129395" cy="2094973"/>
          </a:xfrm>
          <a:prstGeom prst="rect">
            <a:avLst/>
          </a:prstGeom>
          <a:noFill/>
        </p:spPr>
      </p:pic>
      <p:pic>
        <p:nvPicPr>
          <p:cNvPr id="7" name="Picture 2" descr="C:\Users\User\Desktop\OOU_Article-illustration.pn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43702" y="4500570"/>
            <a:ext cx="1991046" cy="1928826"/>
          </a:xfrm>
          <a:prstGeom prst="rect">
            <a:avLst/>
          </a:prstGeom>
          <a:noFill/>
        </p:spPr>
      </p:pic>
      <p:sp>
        <p:nvSpPr>
          <p:cNvPr id="8" name="Овал 7"/>
          <p:cNvSpPr/>
          <p:nvPr/>
        </p:nvSpPr>
        <p:spPr>
          <a:xfrm>
            <a:off x="6429388" y="4500570"/>
            <a:ext cx="500066" cy="42862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809750"/>
      </p:ext>
    </p:extLst>
  </p:cSld>
  <p:clrMapOvr>
    <a:masterClrMapping/>
  </p:clrMapOvr>
  <p:transition spd="slow">
    <p:wip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Без названия (1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20776237">
            <a:off x="836304" y="2260274"/>
            <a:ext cx="2643206" cy="3753915"/>
          </a:xfrm>
          <a:prstGeom prst="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uk-UA" sz="3200" b="1" dirty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Парціальні програми з основ безпеки життєдіяльності</a:t>
            </a:r>
            <a:endParaRPr lang="ru-RU" sz="3200" b="1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User\Desktop\Без названия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44335">
            <a:off x="5395509" y="2285362"/>
            <a:ext cx="2643206" cy="372006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rgbClr val="0070C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1028" name="Picture 4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6" y="1928802"/>
            <a:ext cx="2333625" cy="19621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accent6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472" y="1571612"/>
            <a:ext cx="7715304" cy="365929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uk-UA" sz="2800" dirty="0"/>
              <a:t>«</a:t>
            </a:r>
            <a:r>
              <a:rPr lang="uk-UA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Тижні знань безпеки життєдіяльності» </a:t>
            </a:r>
          </a:p>
          <a:p>
            <a:pPr algn="just"/>
            <a:r>
              <a:rPr lang="uk-UA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«Тиждень безпеки дитини», </a:t>
            </a:r>
          </a:p>
          <a:p>
            <a:pPr algn="just"/>
            <a:r>
              <a:rPr lang="uk-UA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«Тижневик пожежної безпеки», </a:t>
            </a:r>
          </a:p>
          <a:p>
            <a:pPr algn="just"/>
            <a:r>
              <a:rPr lang="uk-UA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«Тиждень безпеки дорожнього руху», </a:t>
            </a:r>
          </a:p>
          <a:p>
            <a:pPr algn="just"/>
            <a:r>
              <a:rPr lang="uk-UA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«Тиждень здорового способу життя».</a:t>
            </a:r>
            <a:endParaRPr lang="ru-RU" sz="3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357166"/>
            <a:ext cx="7488832" cy="857256"/>
          </a:xfr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Тематичні системні заходи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Похожее изображение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85852" y="3929066"/>
            <a:ext cx="6381750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64809750"/>
      </p:ext>
    </p:extLst>
  </p:cSld>
  <p:clrMapOvr>
    <a:masterClrMapping/>
  </p:clrMapOvr>
  <p:transition spd="slow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472" y="857232"/>
            <a:ext cx="7715304" cy="78581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Тиждень</a:t>
            </a:r>
            <a:r>
              <a:rPr lang="ru-RU" sz="2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2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2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формою </a:t>
            </a:r>
            <a:r>
              <a:rPr lang="ru-RU" sz="2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систематизації</a:t>
            </a:r>
            <a:r>
              <a:rPr lang="ru-RU" sz="2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безпечну</a:t>
            </a:r>
            <a:r>
              <a:rPr lang="ru-RU" sz="2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</a:t>
            </a:r>
            <a:r>
              <a:rPr lang="ru-RU" sz="2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sz="2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довкілля</a:t>
            </a:r>
            <a:r>
              <a:rPr lang="ru-RU" sz="2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42852"/>
            <a:ext cx="7488832" cy="571504"/>
          </a:xfr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uk-UA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Тиждень безпеки дитини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489365959"/>
              </p:ext>
            </p:extLst>
          </p:nvPr>
        </p:nvGraphicFramePr>
        <p:xfrm>
          <a:off x="785786" y="1643050"/>
          <a:ext cx="7858180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4809750"/>
      </p:ext>
    </p:extLst>
  </p:cSld>
  <p:clrMapOvr>
    <a:masterClrMapping/>
  </p:clrMapOvr>
  <p:transition spd="slow"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2910" y="5214950"/>
            <a:ext cx="7715304" cy="928694"/>
          </a:xfrm>
          <a:solidFill>
            <a:schemeClr val="accent3">
              <a:lumMod val="20000"/>
              <a:lumOff val="8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плануйте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тренінги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евакуації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42852"/>
            <a:ext cx="7488832" cy="571504"/>
          </a:xfr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uk-UA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Тиждень безпеки дитини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749194706"/>
              </p:ext>
            </p:extLst>
          </p:nvPr>
        </p:nvGraphicFramePr>
        <p:xfrm>
          <a:off x="714348" y="1000108"/>
          <a:ext cx="750099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480975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 txBox="1">
            <a:spLocks/>
          </p:cNvSpPr>
          <p:nvPr/>
        </p:nvSpPr>
        <p:spPr>
          <a:xfrm>
            <a:off x="4357686" y="785794"/>
            <a:ext cx="4500594" cy="4572032"/>
          </a:xfrm>
          <a:prstGeom prst="round2DiagRect">
            <a:avLst/>
          </a:prstGeom>
          <a:ln w="381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b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45085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«Турбота про життя і здоров’я дітей – це найважливіша праця вихователя. Від стану здоров’я, життєрадісності, бадьорості дітей залежить їхнє духовне життя, світогляд, розумовий розвиток, міцність знань, віра у свої сили»</a:t>
            </a:r>
            <a:b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uk-UA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                  </a:t>
            </a:r>
            <a:br>
              <a:rPr kumimoji="0" lang="uk-UA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uk-UA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    В.Сухомлинський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928670"/>
            <a:ext cx="3570281" cy="4772804"/>
          </a:xfrm>
          <a:prstGeom prst="rect">
            <a:avLst/>
          </a:prstGeom>
          <a:ln w="228600" cap="sq" cmpd="thickThin">
            <a:solidFill>
              <a:schemeClr val="accent3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3959135179"/>
      </p:ext>
    </p:extLst>
  </p:cSld>
  <p:clrMapOvr>
    <a:masterClrMapping/>
  </p:clrMapOvr>
  <p:transition spd="slow">
    <p:wip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142985"/>
            <a:ext cx="8115328" cy="1785950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4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Підбиваючи</a:t>
            </a:r>
            <a:r>
              <a:rPr lang="ru-RU" sz="4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підсумки</a:t>
            </a:r>
            <a:r>
              <a:rPr lang="ru-RU" sz="40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Тижня</a:t>
            </a:r>
            <a:r>
              <a:rPr lang="ru-RU" dirty="0"/>
              <a:t>:</a:t>
            </a:r>
            <a:br>
              <a:rPr lang="ru-RU" dirty="0"/>
            </a:br>
            <a:endParaRPr lang="ru-RU" dirty="0"/>
          </a:p>
        </p:txBody>
      </p:sp>
      <p:sp>
        <p:nvSpPr>
          <p:cNvPr id="4" name="Содержимое 1"/>
          <p:cNvSpPr txBox="1">
            <a:spLocks/>
          </p:cNvSpPr>
          <p:nvPr/>
        </p:nvSpPr>
        <p:spPr>
          <a:xfrm>
            <a:off x="928662" y="4071942"/>
            <a:ext cx="7786742" cy="214314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>
            <a:normAutofit lnSpcReduction="1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kumimoji="0" lang="ru-RU" sz="2800" b="0" i="0" u="sng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ерівник</a:t>
            </a:r>
            <a:r>
              <a:rPr kumimoji="0" lang="ru-RU" sz="2800" b="0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sng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дошкільного</a:t>
            </a:r>
            <a:r>
              <a:rPr kumimoji="0" lang="ru-RU" sz="2800" b="0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kumimoji="0" lang="ru-RU" sz="2800" b="0" i="0" u="sng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видає</a:t>
            </a:r>
            <a:r>
              <a:rPr kumimoji="0" lang="ru-RU" sz="2800" b="0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наказ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kumimoji="0" lang="ru-RU" sz="2800" b="0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якому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констатує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позитивні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усунуті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визначені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строки.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ru-RU" sz="27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604668919"/>
              </p:ext>
            </p:extLst>
          </p:nvPr>
        </p:nvGraphicFramePr>
        <p:xfrm>
          <a:off x="500034" y="928670"/>
          <a:ext cx="8143932" cy="2928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i09131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EDE3E2"/>
              </a:clrFrom>
              <a:clrTo>
                <a:srgbClr val="EDE3E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2285992"/>
            <a:ext cx="5143500" cy="344805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14290"/>
            <a:ext cx="7488832" cy="1643074"/>
          </a:xfr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ісія дорослих – не тільки захистити дитину від можливої небезпеки, а й підготувати її до майбутнього самостійного життя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ая выноска 8"/>
          <p:cNvSpPr/>
          <p:nvPr/>
        </p:nvSpPr>
        <p:spPr>
          <a:xfrm>
            <a:off x="428596" y="2000240"/>
            <a:ext cx="2000264" cy="1428760"/>
          </a:xfrm>
          <a:prstGeom prst="wedgeRectCallout">
            <a:avLst>
              <a:gd name="adj1" fmla="val 35875"/>
              <a:gd name="adj2" fmla="val 66551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Знаю!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ая выноска 9"/>
          <p:cNvSpPr/>
          <p:nvPr/>
        </p:nvSpPr>
        <p:spPr>
          <a:xfrm>
            <a:off x="6357950" y="2500306"/>
            <a:ext cx="2000264" cy="1428760"/>
          </a:xfrm>
          <a:prstGeom prst="wedgeRectCallout">
            <a:avLst>
              <a:gd name="adj1" fmla="val -50924"/>
              <a:gd name="adj2" fmla="val 77893"/>
            </a:avLst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Вмію!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ая выноска 10"/>
          <p:cNvSpPr/>
          <p:nvPr/>
        </p:nvSpPr>
        <p:spPr>
          <a:xfrm>
            <a:off x="428596" y="5000636"/>
            <a:ext cx="2571768" cy="1428760"/>
          </a:xfrm>
          <a:prstGeom prst="wedgeRectCallout">
            <a:avLst>
              <a:gd name="adj1" fmla="val 38833"/>
              <a:gd name="adj2" fmla="val -66309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 ставлюсь!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809750"/>
      </p:ext>
    </p:extLst>
  </p:cSld>
  <p:clrMapOvr>
    <a:masterClrMapping/>
  </p:clrMapOvr>
  <p:transition spd="slow">
    <p:wip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4572000" y="500042"/>
            <a:ext cx="4143404" cy="171451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uk-UA" sz="2400" dirty="0"/>
          </a:p>
          <a:p>
            <a:pPr algn="ctr"/>
            <a:r>
              <a:rPr lang="uk-UA" sz="3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  <a:endParaRPr lang="ru-RU" sz="3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285720" y="642918"/>
            <a:ext cx="4124324" cy="529782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br>
              <a:rPr lang="ru-RU" dirty="0"/>
            </a:br>
            <a:r>
              <a:rPr lang="ru-RU" sz="33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«УЧІТЬСЯ ЗАВЖДИ ПОВАЖАТИ ВИХОВАНЦЯ, ПІКЛУВАТИСЯ ПРО НЬОГО, ЙОГО ЗДОРОВ’Я  І БЛАГОПОЛУЧЧЯ ТОДІ, КОЛИ БАТЬКИ ДОРУЧИЛИ НАМ ТУРБОТУ ПРО НЬОГО!»</a:t>
            </a:r>
            <a:br>
              <a:rPr lang="ru-RU" sz="33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3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</a:t>
            </a:r>
          </a:p>
          <a:p>
            <a:pPr>
              <a:buNone/>
            </a:pPr>
            <a:r>
              <a:rPr lang="ru-RU" sz="33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 Ш.АМОНАШВІЛІ</a:t>
            </a:r>
            <a:endParaRPr lang="ru-RU" sz="3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3" descr="C:\Users\User\Desktop\s05429p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2357430"/>
            <a:ext cx="4133706" cy="3556643"/>
          </a:xfrm>
          <a:prstGeom prst="rect">
            <a:avLst/>
          </a:prstGeom>
          <a:noFill/>
          <a:ln w="57150" cmpd="thickThin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3904383252"/>
      </p:ext>
    </p:extLst>
  </p:cSld>
  <p:clrMapOvr>
    <a:masterClrMapping/>
  </p:clrMapOvr>
  <p:transition spd="slow">
    <p:wip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357850"/>
          </a:xfrm>
        </p:spPr>
        <p:txBody>
          <a:bodyPr>
            <a:normAutofit fontScale="77500" lnSpcReduction="20000"/>
          </a:bodyPr>
          <a:lstStyle/>
          <a:p>
            <a:pPr marL="536575" lvl="2" indent="-273050"/>
            <a:r>
              <a:rPr lang="uk-UA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Базовий компонент дошкільної освіти. Нова редакція.  Затверджений наказом МОН України від 12.01.2021р. №33.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6575" lvl="2" indent="-273050"/>
            <a:r>
              <a:rPr lang="uk-UA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України «Про дошкільну освіту» // Урядовий кур’єр. – 2001. – № 144. – С. 1-9.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6575" lvl="2" indent="-273050"/>
            <a:r>
              <a:rPr lang="uk-UA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України «Про охорону дитинства» // Урядовий кур’єр. – 2001. – № 164. – С. 1-9.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6575" lvl="2" indent="-273050"/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Інструктивно-методичні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дотримання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життєдіяльності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закладах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дошкільної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додані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листа МОН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14.02.2019 № 1/11-1491.</a:t>
            </a:r>
          </a:p>
          <a:p>
            <a:pPr marL="536575" lvl="2" indent="-273050"/>
            <a:r>
              <a:rPr lang="uk-UA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Програма виховання і навчання дітей від 2 до 7 років «Дитина» / наукові керівники: Проскура О.В., </a:t>
            </a:r>
            <a:r>
              <a:rPr lang="uk-UA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Кочина</a:t>
            </a:r>
            <a:r>
              <a:rPr lang="uk-UA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Л.П., Кузьменко В.У., </a:t>
            </a:r>
            <a:r>
              <a:rPr lang="uk-UA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Кудикіна</a:t>
            </a:r>
            <a:r>
              <a:rPr lang="uk-UA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Н.В. – К. :  НПУ ім. М.П. Драгоманова, 2020. – 328 с.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6575" lvl="2" indent="-273050"/>
            <a:r>
              <a:rPr lang="uk-UA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Богуш</a:t>
            </a:r>
            <a:r>
              <a:rPr lang="uk-UA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 Безпека дитини в довкілля / Алла </a:t>
            </a:r>
            <a:r>
              <a:rPr lang="uk-UA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Богуш</a:t>
            </a:r>
            <a:r>
              <a:rPr lang="uk-UA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// Дошкільне виховання. – 2013. – № 4. – С.4-6.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6575" lvl="2" indent="-273050"/>
            <a:r>
              <a:rPr lang="uk-UA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Безпека понад усе // Дошкільне виховання. – 2023. – № 10. – С. 3-18.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6575" lvl="2" indent="-273050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дошкільним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закладом, №1 2024 року. Як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сформувати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безпечне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здорове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освітнє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середовище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36575" lvl="2" indent="-273050"/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Дошкільне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№3-4 2022 року.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Зберегти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гуманітарна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місія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сьогодення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36575" lvl="2" indent="-273050"/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Дошкільне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№9 2022 року.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Освітній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війни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роздуми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2">
              <a:buNone/>
            </a:pPr>
            <a:endParaRPr lang="uk-UA" sz="2400" dirty="0"/>
          </a:p>
          <a:p>
            <a:pPr lvl="2"/>
            <a:endParaRPr lang="ru-RU" sz="18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ctr"/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Використані джерела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1" y="664139"/>
            <a:ext cx="5874697" cy="69315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Нормативно-правові документи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500174"/>
            <a:ext cx="8572528" cy="471490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«Про </a:t>
            </a: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дошкільну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стаття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11);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«Про </a:t>
            </a: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охорону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дитинства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Базовий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 </a:t>
            </a: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дошкільної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освітній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Особистість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дитини», де </a:t>
            </a: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виокремлено</a:t>
            </a:r>
            <a:r>
              <a:rPr lang="ru-RU" sz="31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здоров’язбережувальну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компетентність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Конвенція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ООН «Про права </a:t>
            </a: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організацію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охорони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життєдіяльності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учасників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установах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закладах </a:t>
            </a: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затвердеженого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наказом МОН </a:t>
            </a: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26.12.2017 № 1669;</a:t>
            </a:r>
          </a:p>
          <a:p>
            <a:pPr marL="285750" indent="-285750" algn="l">
              <a:buFont typeface="Wingdings" panose="05000000000000000000" pitchFamily="2" charset="2"/>
              <a:buChar char="q"/>
            </a:pPr>
            <a:r>
              <a:rPr lang="uk-UA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 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 </a:t>
            </a: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14.02.2019 № 1/11-1491</a:t>
            </a:r>
            <a:r>
              <a:rPr lang="uk-UA" sz="3100" b="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«Щодо організації роботи та дотримання вимог з питань охорони праці та безпеки життєдіяльності у закладах дошкільної освіти».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uk-UA" sz="3100" b="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/>
            <a:endParaRPr lang="uk-UA" sz="3100" b="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uk-UA" sz="3100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uk-UA" sz="3100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3100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3100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3100" dirty="0"/>
          </a:p>
          <a:p>
            <a:endParaRPr lang="ru-RU" dirty="0"/>
          </a:p>
        </p:txBody>
      </p:sp>
      <p:pic>
        <p:nvPicPr>
          <p:cNvPr id="3074" name="Picture 2" descr="Нормативно - правова база - Дошкільний навчальний заклад (ясла-садок)  комбінованого типу №22 &quot;Ластівка&quot;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0"/>
            <a:ext cx="2057467" cy="15431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8992156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214290"/>
            <a:ext cx="5874697" cy="693159"/>
          </a:xfrm>
        </p:spPr>
        <p:txBody>
          <a:bodyPr>
            <a:normAutofit/>
          </a:bodyPr>
          <a:lstStyle/>
          <a:p>
            <a:pPr algn="ctr"/>
            <a:r>
              <a:rPr lang="uk-UA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Нормативно-правові документи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928670"/>
            <a:ext cx="8143932" cy="435771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Наказ МОН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21.11.2016 № 1400 «Про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функціональну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підсистему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дошкільного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</a:t>
            </a:r>
            <a:b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діям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надзвичайних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ситуаціях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b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життєдіяльності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єдиної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державної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цивільного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затвердження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Організаційно-методичних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вказівок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надзвичайних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ситуаціях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2024–2025 роки. Лист МОН № 1/548-24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12.01.24 року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питань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умовах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воєнного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стану. Лист МОН № 1/17310-23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03.11.23 року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організацію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безпечного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освітнього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простору в закладах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дошкільної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обладнання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укриттів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Лист МОН № 1/8820-23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20.06.23 року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організацію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укриття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працівників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закладах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Лист ДСНС № 03-1870/162-2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14.06.2022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Тижня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в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дошкільних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закладах. Лист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МОНмолодьспорт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№1/9-635 </a:t>
            </a:r>
            <a:r>
              <a:rPr lang="ru-RU" sz="1800" dirty="0" err="1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1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19.08.11 року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uk-UA" sz="1800" b="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/>
            <a:endParaRPr lang="uk-UA" sz="3100" b="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uk-UA" sz="3100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uk-UA" sz="3100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3100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3100" dirty="0"/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3100" dirty="0"/>
          </a:p>
          <a:p>
            <a:endParaRPr lang="ru-RU" dirty="0"/>
          </a:p>
        </p:txBody>
      </p:sp>
      <p:pic>
        <p:nvPicPr>
          <p:cNvPr id="3074" name="Picture 2" descr="Нормативно - правова база - Дошкільний навчальний заклад (ясла-садок)  комбінованого типу №22 &quot;Ластівка&quot;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15074" y="5143488"/>
            <a:ext cx="2286016" cy="171451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8992156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928662" y="4786322"/>
            <a:ext cx="7858180" cy="92869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928662" y="3643314"/>
            <a:ext cx="7858180" cy="92869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1857364"/>
            <a:ext cx="7858180" cy="1500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/>
          <p:cNvSpPr>
            <a:spLocks noGrp="1" noChangeArrowheads="1"/>
          </p:cNvSpPr>
          <p:nvPr>
            <p:ph idx="1"/>
          </p:nvPr>
        </p:nvSpPr>
        <p:spPr>
          <a:xfrm>
            <a:off x="827088" y="1357298"/>
            <a:ext cx="7632700" cy="4665677"/>
          </a:xfrm>
        </p:spPr>
        <p:txBody>
          <a:bodyPr/>
          <a:lstStyle/>
          <a:p>
            <a:pPr algn="just">
              <a:buNone/>
            </a:pPr>
            <a:r>
              <a:rPr lang="ru-RU" altLang="ru-RU" sz="2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Заклад </a:t>
            </a:r>
            <a:r>
              <a:rPr lang="ru-RU" altLang="ru-RU" sz="28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дошкільної</a:t>
            </a:r>
            <a:r>
              <a:rPr lang="ru-RU" altLang="ru-RU" sz="2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altLang="ru-RU" sz="2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створює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безпечні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нешкідливі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виховання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, режим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фізичного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зміцнення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санітарно-гігієнічних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дотримання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endParaRPr lang="ru-RU" altLang="ru-RU" sz="2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формує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гігієнічні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основи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 здорового способу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безпечної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поведінки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endParaRPr lang="ru-RU" altLang="ru-RU" sz="22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ru-RU" sz="2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сприяє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збереженню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зміцненню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здоров'я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розумовому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психологічному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фізичному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alt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200" dirty="0" err="1">
                <a:latin typeface="Times New Roman" pitchFamily="18" charset="0"/>
                <a:cs typeface="Times New Roman" pitchFamily="18" charset="0"/>
              </a:rPr>
              <a:t>дітей</a:t>
            </a:r>
            <a:endParaRPr lang="ru-RU" alt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9154"/>
            <a:ext cx="6912942" cy="1512888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дошкільної освіти щодо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життєдіяльності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(Закон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«Про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дошкільну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освіту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стаття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11))</a:t>
            </a:r>
          </a:p>
        </p:txBody>
      </p:sp>
    </p:spTree>
    <p:extLst>
      <p:ext uri="{BB962C8B-B14F-4D97-AF65-F5344CB8AC3E}">
        <p14:creationId xmlns:p14="http://schemas.microsoft.com/office/powerpoint/2010/main" val="2571202631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0"/>
            <a:ext cx="7643866" cy="928694"/>
          </a:xfrm>
        </p:spPr>
        <p:txBody>
          <a:bodyPr>
            <a:normAutofit/>
          </a:bodyPr>
          <a:lstStyle/>
          <a:p>
            <a:pPr algn="ctr"/>
            <a:r>
              <a:rPr lang="uk-UA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Напрями роботи </a:t>
            </a:r>
            <a:br>
              <a:rPr lang="uk-UA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безпеки життєдіяльності дітей</a:t>
            </a:r>
            <a:endParaRPr lang="ru-RU" sz="2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835243122"/>
              </p:ext>
            </p:extLst>
          </p:nvPr>
        </p:nvGraphicFramePr>
        <p:xfrm>
          <a:off x="785786" y="1142984"/>
          <a:ext cx="8034688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7415810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2776"/>
            <a:ext cx="8678768" cy="439248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Робота </a:t>
            </a:r>
            <a:r>
              <a:rPr lang="ru-RU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u="sng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обмежуватися</a:t>
            </a:r>
            <a:r>
              <a:rPr lang="ru-RU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навчанням</a:t>
            </a:r>
            <a:r>
              <a:rPr lang="ru-RU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ведеться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одночасно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трьома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напрямками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дитячий садок – </a:t>
            </a:r>
            <a:r>
              <a:rPr lang="ru-RU" u="sng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діти</a:t>
            </a:r>
            <a:r>
              <a:rPr lang="ru-RU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батьки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дітей необхідно </a:t>
            </a:r>
            <a:r>
              <a:rPr lang="uk-UA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навчати обачності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формувати навички орієнтування і </a:t>
            </a:r>
            <a:r>
              <a:rPr lang="uk-UA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швидкої реакції</a:t>
            </a:r>
            <a:r>
              <a:rPr lang="uk-UA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екстремальних ситуаціях;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психологічна</a:t>
            </a:r>
            <a:r>
              <a:rPr lang="ru-RU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готовність</a:t>
            </a:r>
            <a:r>
              <a:rPr lang="ru-RU" u="sng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 err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сприйняття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небезпеку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до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надзвичайних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85728"/>
            <a:ext cx="7467600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Головні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чинники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безпечної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178834204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00808"/>
            <a:ext cx="8606190" cy="444283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ru-RU" sz="3200" dirty="0"/>
              <a:t> </a:t>
            </a: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диференціює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безпечне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 і «</a:t>
            </a: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небезпечне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»,  </a:t>
            </a: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усвідомлює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важливість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життєдіяльності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власної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людей);</a:t>
            </a:r>
          </a:p>
          <a:p>
            <a:pPr algn="just"/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орієнтується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правилах :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поводження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незнайомими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предметами та </a:t>
            </a: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речовинами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пожежної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електробезпеки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користування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транспортом;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- в </a:t>
            </a: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знаках </a:t>
            </a: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дорожнього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7848872" cy="157163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3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sz="3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дошкільної</a:t>
            </a:r>
            <a:r>
              <a:rPr lang="ru-RU" sz="3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3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3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3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життєдіяльності</a:t>
            </a:r>
            <a:r>
              <a:rPr lang="ru-RU" sz="3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1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Базовий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дошкільної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освітній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Особистість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3189793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00808"/>
            <a:ext cx="8352928" cy="494290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знає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правила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безпечного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перебування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вдома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дошкільному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закладі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вулиці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воді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льоду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ігровому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спортивному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майданчиках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знає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скористатися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номерами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телефонів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служб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допомоги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пожежної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медичної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поліції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знає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 кого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звернутись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критичній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володіє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навичками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безпечної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65125" indent="-6350" algn="just">
              <a:buNone/>
            </a:pP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поведінки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проявів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65125" indent="-6350" algn="just">
              <a:buNone/>
            </a:pP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агресивності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 боку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однолітків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65125" indent="-6350" algn="just">
              <a:buNone/>
            </a:pP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дорослих</a:t>
            </a: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14290"/>
            <a:ext cx="7848872" cy="1571636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закладу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дошкільної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життєдіяльності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Базовий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дошкільної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освітній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напрям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Особистість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»)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29256" y="4143380"/>
            <a:ext cx="3214710" cy="2411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993189793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2914</TotalTime>
  <Words>1289</Words>
  <Application>Microsoft Office PowerPoint</Application>
  <PresentationFormat>Екран (4:3)</PresentationFormat>
  <Paragraphs>170</Paragraphs>
  <Slides>23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23</vt:i4>
      </vt:variant>
    </vt:vector>
  </HeadingPairs>
  <TitlesOfParts>
    <vt:vector size="31" baseType="lpstr"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Открытая</vt:lpstr>
      <vt:lpstr>«Алгоритм освітньої роботи з безпеки життєдіяльності та основ цивільного захисту в ЗДО відповідно Державного стандарту дошкільної освіти» </vt:lpstr>
      <vt:lpstr>Презентація PowerPoint</vt:lpstr>
      <vt:lpstr>Нормативно-правові документи</vt:lpstr>
      <vt:lpstr>Нормативно-правові документи</vt:lpstr>
      <vt:lpstr>Завдання закладу дошкільної освіти щодо забезпечення безпеки життєдіяльності дитини  (Закон України «Про дошкільну освіту» (стаття 11))</vt:lpstr>
      <vt:lpstr>Напрями роботи  з безпеки життєдіяльності дітей</vt:lpstr>
      <vt:lpstr>Головні чинники  з навчання дітей безпечної поведінки</vt:lpstr>
      <vt:lpstr>Завдання закладу дошкільної освіти з безпеки життєдіяльності   (Базовий компонент дошкільної освіти, освітній напрям «Особистість дитини»)</vt:lpstr>
      <vt:lpstr>Завдання закладу дошкільної освіти з безпеки життєдіяльності   (Базовий компонент дошкільної освіти, освітній напрям «Особистість дитини»)</vt:lpstr>
      <vt:lpstr>Методи</vt:lpstr>
      <vt:lpstr>Принципи організації роботи з безпеки життєдіяльності дітей </vt:lpstr>
      <vt:lpstr>Напрями роботи з безпеки життєдіяльності дітей </vt:lpstr>
      <vt:lpstr>Напрями роботи з безпеки життєдіяльності дітей </vt:lpstr>
      <vt:lpstr>Напрями роботи з безпеки життєдіяльності дітей </vt:lpstr>
      <vt:lpstr>Форми роботи з дітьми</vt:lpstr>
      <vt:lpstr>Парціальні програми з основ безпеки життєдіяльності</vt:lpstr>
      <vt:lpstr>Тематичні системні заходи</vt:lpstr>
      <vt:lpstr>Тиждень безпеки дитини</vt:lpstr>
      <vt:lpstr>Тиждень безпеки дитини</vt:lpstr>
      <vt:lpstr>Підбиваючи підсумки Тижня: </vt:lpstr>
      <vt:lpstr>Місія дорослих – не тільки захистити дитину від можливої небезпеки, а й підготувати її до майбутнього самостійного життя</vt:lpstr>
      <vt:lpstr>Презентація PowerPoint</vt:lpstr>
      <vt:lpstr>Використані джерела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</dc:creator>
  <cp:lastModifiedBy>Директор</cp:lastModifiedBy>
  <cp:revision>160</cp:revision>
  <dcterms:created xsi:type="dcterms:W3CDTF">2020-11-04T21:13:46Z</dcterms:created>
  <dcterms:modified xsi:type="dcterms:W3CDTF">2024-04-09T12:07:59Z</dcterms:modified>
</cp:coreProperties>
</file>